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Poppins"/>
      <p:regular r:id="rId40"/>
      <p:bold r:id="rId41"/>
      <p:italic r:id="rId42"/>
      <p:boldItalic r:id="rId43"/>
    </p:embeddedFont>
    <p:embeddedFont>
      <p:font typeface="Palanquin Dark"/>
      <p:regular r:id="rId44"/>
      <p:bold r:id="rId45"/>
    </p:embeddedFont>
    <p:embeddedFont>
      <p:font typeface="Poppins ExtraBold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regular.fntdata"/><Relationship Id="rId20" Type="http://schemas.openxmlformats.org/officeDocument/2006/relationships/slide" Target="slides/slide16.xml"/><Relationship Id="rId42" Type="http://schemas.openxmlformats.org/officeDocument/2006/relationships/font" Target="fonts/Poppins-italic.fntdata"/><Relationship Id="rId41" Type="http://schemas.openxmlformats.org/officeDocument/2006/relationships/font" Target="fonts/Poppins-bold.fntdata"/><Relationship Id="rId22" Type="http://schemas.openxmlformats.org/officeDocument/2006/relationships/slide" Target="slides/slide18.xml"/><Relationship Id="rId44" Type="http://schemas.openxmlformats.org/officeDocument/2006/relationships/font" Target="fonts/PalanquinDark-regular.fntdata"/><Relationship Id="rId21" Type="http://schemas.openxmlformats.org/officeDocument/2006/relationships/slide" Target="slides/slide17.xml"/><Relationship Id="rId43" Type="http://schemas.openxmlformats.org/officeDocument/2006/relationships/font" Target="fonts/Poppins-boldItalic.fntdata"/><Relationship Id="rId24" Type="http://schemas.openxmlformats.org/officeDocument/2006/relationships/slide" Target="slides/slide20.xml"/><Relationship Id="rId46" Type="http://schemas.openxmlformats.org/officeDocument/2006/relationships/font" Target="fonts/PoppinsExtraBold-bold.fntdata"/><Relationship Id="rId23" Type="http://schemas.openxmlformats.org/officeDocument/2006/relationships/slide" Target="slides/slide19.xml"/><Relationship Id="rId45" Type="http://schemas.openxmlformats.org/officeDocument/2006/relationships/font" Target="fonts/PalanquinDar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PoppinsExtraBold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0" name="Shape 5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" name="Google Shape;5941;g8794a74c9d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2" name="Google Shape;5942;g8794a74c9d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8" name="Shape 6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9" name="Google Shape;6089;g20eb7bf5369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0" name="Google Shape;6090;g20eb7bf5369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4" name="Shape 6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5" name="Google Shape;6095;g20eb7bf536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6" name="Google Shape;6096;g20eb7bf536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0" name="Shape 6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1" name="Google Shape;6121;g20eb7bf5369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2" name="Google Shape;6122;g20eb7bf5369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5" name="Shape 6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6" name="Google Shape;6126;g20eb7bf536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7" name="Google Shape;6127;g20eb7bf536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1" name="Shape 6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Google Shape;6152;g20eb7bf5369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3" name="Google Shape;6153;g20eb7bf5369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6" name="Shape 6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Google Shape;6157;g20eb7bf536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8" name="Google Shape;6158;g20eb7bf536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2" name="Shape 6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3" name="Google Shape;6183;g20eb7bf5369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4" name="Google Shape;6184;g20eb7bf5369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7" name="Shape 6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8" name="Google Shape;6188;g20eb7bf536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9" name="Google Shape;6189;g20eb7bf536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3" name="Shape 6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4" name="Google Shape;6214;g20eb7bf5369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5" name="Google Shape;6215;g20eb7bf5369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8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20eb7bf536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20eb7bf536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9" name="Shape 5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" name="Google Shape;5950;g877b642fd3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1" name="Google Shape;5951;g877b642fd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4" name="Shape 6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5" name="Google Shape;6245;g20eb7bf5369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6" name="Google Shape;6246;g20eb7bf5369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9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g20eb7bf5369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1" name="Google Shape;6251;g20eb7bf5369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5" name="Shape 6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6" name="Google Shape;6276;g20eb7bf5369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7" name="Google Shape;6277;g20eb7bf5369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0" name="Shape 6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1" name="Google Shape;6281;g20eb7bf5369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2" name="Google Shape;6282;g20eb7bf5369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" name="Google Shape;6307;g20eb7bf5369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8" name="Google Shape;6308;g20eb7bf5369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1" name="Shape 6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2" name="Google Shape;6312;g20eb7bf5369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3" name="Google Shape;6313;g20eb7bf5369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7" name="Shape 6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" name="Google Shape;6338;g20eb7bf5369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9" name="Google Shape;6339;g20eb7bf5369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2" name="Shape 6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3" name="Google Shape;6343;g20eb7bf5369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4" name="Google Shape;6344;g20eb7bf5369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8" name="Shape 6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" name="Google Shape;6369;g20eb7bf5369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0" name="Google Shape;6370;g20eb7bf5369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3" name="Shape 6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4" name="Google Shape;6374;g20eb7bf5369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5" name="Google Shape;6375;g20eb7bf5369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9" name="Shape 5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0" name="Google Shape;5970;gc6ac5e8787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1" name="Google Shape;5971;gc6ac5e8787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9" name="Shape 6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" name="Google Shape;6400;g20eb7bf5369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1" name="Google Shape;6401;g20eb7bf5369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4" name="Shape 6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5" name="Google Shape;6405;g20eb7bf5369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6" name="Google Shape;6406;g20eb7bf5369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0" name="Shape 6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" name="Google Shape;6431;g20eb7bf5369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2" name="Google Shape;6432;g20eb7bf5369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5" name="Shape 6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" name="Google Shape;6436;g20eb7bf5369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7" name="Google Shape;6437;g20eb7bf536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9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0" name="Google Shape;6460;g20eb7bf5369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1" name="Google Shape;6461;g20eb7bf5369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4" name="Shape 6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" name="Google Shape;6465;g20eb7bf5369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6" name="Google Shape;6466;g20eb7bf5369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5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20eb7bf53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20eb7bf53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0" name="Shape 6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1" name="Google Shape;6001;g20eb7bf53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2" name="Google Shape;6002;g20eb7bf53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6" name="Shape 6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7" name="Google Shape;6027;g20eb7bf53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8" name="Google Shape;6028;g20eb7bf53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1" name="Shape 6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g20eb7bf536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3" name="Google Shape;6033;g20eb7bf536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7" name="Shape 6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8" name="Google Shape;6058;g20eb7bf5369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9" name="Google Shape;6059;g20eb7bf5369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2" name="Shape 6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3" name="Google Shape;6063;g20eb7bf536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4" name="Google Shape;6064;g20eb7bf536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9524" y="-1370700"/>
            <a:ext cx="7823976" cy="7629578"/>
            <a:chOff x="288247" y="-1370700"/>
            <a:chExt cx="7823976" cy="7629578"/>
          </a:xfrm>
        </p:grpSpPr>
        <p:sp>
          <p:nvSpPr>
            <p:cNvPr id="10" name="Google Shape;10;p2"/>
            <p:cNvSpPr/>
            <p:nvPr/>
          </p:nvSpPr>
          <p:spPr>
            <a:xfrm>
              <a:off x="288247" y="-1370700"/>
              <a:ext cx="2053625" cy="3666951"/>
            </a:xfrm>
            <a:custGeom>
              <a:rect b="b" l="l" r="r" t="t"/>
              <a:pathLst>
                <a:path extrusionOk="0" h="114173" w="63941">
                  <a:moveTo>
                    <a:pt x="22723" y="0"/>
                  </a:moveTo>
                  <a:cubicBezTo>
                    <a:pt x="20175" y="0"/>
                    <a:pt x="17627" y="113"/>
                    <a:pt x="15090" y="336"/>
                  </a:cubicBezTo>
                  <a:cubicBezTo>
                    <a:pt x="11668" y="655"/>
                    <a:pt x="8103" y="1212"/>
                    <a:pt x="5301" y="3217"/>
                  </a:cubicBezTo>
                  <a:cubicBezTo>
                    <a:pt x="1" y="7006"/>
                    <a:pt x="1083" y="11813"/>
                    <a:pt x="4839" y="15760"/>
                  </a:cubicBezTo>
                  <a:cubicBezTo>
                    <a:pt x="8914" y="20026"/>
                    <a:pt x="11541" y="25295"/>
                    <a:pt x="10474" y="31375"/>
                  </a:cubicBezTo>
                  <a:cubicBezTo>
                    <a:pt x="9456" y="37201"/>
                    <a:pt x="5381" y="42597"/>
                    <a:pt x="6256" y="48439"/>
                  </a:cubicBezTo>
                  <a:cubicBezTo>
                    <a:pt x="6972" y="53214"/>
                    <a:pt x="10840" y="56827"/>
                    <a:pt x="13085" y="61109"/>
                  </a:cubicBezTo>
                  <a:cubicBezTo>
                    <a:pt x="18290" y="70914"/>
                    <a:pt x="14708" y="82789"/>
                    <a:pt x="14406" y="93867"/>
                  </a:cubicBezTo>
                  <a:cubicBezTo>
                    <a:pt x="14342" y="96414"/>
                    <a:pt x="14470" y="99008"/>
                    <a:pt x="15441" y="101364"/>
                  </a:cubicBezTo>
                  <a:cubicBezTo>
                    <a:pt x="16411" y="103704"/>
                    <a:pt x="18369" y="105757"/>
                    <a:pt x="20868" y="106267"/>
                  </a:cubicBezTo>
                  <a:cubicBezTo>
                    <a:pt x="21317" y="106356"/>
                    <a:pt x="21765" y="106395"/>
                    <a:pt x="22212" y="106395"/>
                  </a:cubicBezTo>
                  <a:cubicBezTo>
                    <a:pt x="24387" y="106395"/>
                    <a:pt x="26559" y="105493"/>
                    <a:pt x="28763" y="105216"/>
                  </a:cubicBezTo>
                  <a:cubicBezTo>
                    <a:pt x="29266" y="105154"/>
                    <a:pt x="29769" y="105123"/>
                    <a:pt x="30269" y="105123"/>
                  </a:cubicBezTo>
                  <a:cubicBezTo>
                    <a:pt x="33205" y="105123"/>
                    <a:pt x="36049" y="106186"/>
                    <a:pt x="38266" y="108145"/>
                  </a:cubicBezTo>
                  <a:cubicBezTo>
                    <a:pt x="40797" y="110405"/>
                    <a:pt x="42771" y="113939"/>
                    <a:pt x="46145" y="114162"/>
                  </a:cubicBezTo>
                  <a:cubicBezTo>
                    <a:pt x="46252" y="114169"/>
                    <a:pt x="46359" y="114173"/>
                    <a:pt x="46466" y="114173"/>
                  </a:cubicBezTo>
                  <a:cubicBezTo>
                    <a:pt x="47992" y="114173"/>
                    <a:pt x="49464" y="113447"/>
                    <a:pt x="50714" y="112554"/>
                  </a:cubicBezTo>
                  <a:cubicBezTo>
                    <a:pt x="54661" y="109689"/>
                    <a:pt x="57081" y="105168"/>
                    <a:pt x="57287" y="100298"/>
                  </a:cubicBezTo>
                  <a:cubicBezTo>
                    <a:pt x="57415" y="96271"/>
                    <a:pt x="56014" y="92371"/>
                    <a:pt x="54788" y="88535"/>
                  </a:cubicBezTo>
                  <a:cubicBezTo>
                    <a:pt x="52321" y="80878"/>
                    <a:pt x="50491" y="72554"/>
                    <a:pt x="52958" y="64913"/>
                  </a:cubicBezTo>
                  <a:cubicBezTo>
                    <a:pt x="54470" y="60297"/>
                    <a:pt x="57431" y="56318"/>
                    <a:pt x="59787" y="52084"/>
                  </a:cubicBezTo>
                  <a:cubicBezTo>
                    <a:pt x="62142" y="47834"/>
                    <a:pt x="63941" y="42915"/>
                    <a:pt x="62827" y="38188"/>
                  </a:cubicBezTo>
                  <a:cubicBezTo>
                    <a:pt x="62079" y="35052"/>
                    <a:pt x="60089" y="32251"/>
                    <a:pt x="59771" y="29051"/>
                  </a:cubicBezTo>
                  <a:cubicBezTo>
                    <a:pt x="59277" y="24212"/>
                    <a:pt x="62636" y="19533"/>
                    <a:pt x="61792" y="14757"/>
                  </a:cubicBezTo>
                  <a:cubicBezTo>
                    <a:pt x="60869" y="9537"/>
                    <a:pt x="55457" y="6496"/>
                    <a:pt x="50475" y="4729"/>
                  </a:cubicBezTo>
                  <a:cubicBezTo>
                    <a:pt x="41600" y="1546"/>
                    <a:pt x="32163" y="0"/>
                    <a:pt x="22723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67799" y="-1147389"/>
              <a:ext cx="1922798" cy="4027246"/>
            </a:xfrm>
            <a:custGeom>
              <a:rect b="b" l="l" r="r" t="t"/>
              <a:pathLst>
                <a:path extrusionOk="0" h="106351" w="50777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2492699" y="3607206"/>
              <a:ext cx="2590061" cy="2651672"/>
            </a:xfrm>
            <a:custGeom>
              <a:rect b="b" l="l" r="r" t="t"/>
              <a:pathLst>
                <a:path extrusionOk="0" h="70025" w="68398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6525052" y="1556955"/>
              <a:ext cx="1587170" cy="3066045"/>
            </a:xfrm>
            <a:custGeom>
              <a:rect b="b" l="l" r="r" t="t"/>
              <a:pathLst>
                <a:path extrusionOk="0" h="76522" w="39652">
                  <a:moveTo>
                    <a:pt x="26361" y="0"/>
                  </a:moveTo>
                  <a:cubicBezTo>
                    <a:pt x="24926" y="0"/>
                    <a:pt x="23532" y="405"/>
                    <a:pt x="22397" y="1315"/>
                  </a:cubicBezTo>
                  <a:cubicBezTo>
                    <a:pt x="20884" y="2509"/>
                    <a:pt x="20041" y="4387"/>
                    <a:pt x="18529" y="5581"/>
                  </a:cubicBezTo>
                  <a:cubicBezTo>
                    <a:pt x="15600" y="7905"/>
                    <a:pt x="11047" y="7077"/>
                    <a:pt x="8055" y="9321"/>
                  </a:cubicBezTo>
                  <a:cubicBezTo>
                    <a:pt x="5142" y="11486"/>
                    <a:pt x="4760" y="15752"/>
                    <a:pt x="5524" y="19286"/>
                  </a:cubicBezTo>
                  <a:cubicBezTo>
                    <a:pt x="6272" y="22835"/>
                    <a:pt x="7912" y="26210"/>
                    <a:pt x="8119" y="29823"/>
                  </a:cubicBezTo>
                  <a:cubicBezTo>
                    <a:pt x="8501" y="36429"/>
                    <a:pt x="4187" y="42286"/>
                    <a:pt x="2341" y="48653"/>
                  </a:cubicBezTo>
                  <a:cubicBezTo>
                    <a:pt x="1" y="56692"/>
                    <a:pt x="1927" y="65844"/>
                    <a:pt x="7307" y="72275"/>
                  </a:cubicBezTo>
                  <a:lnTo>
                    <a:pt x="11079" y="74917"/>
                  </a:lnTo>
                  <a:cubicBezTo>
                    <a:pt x="11652" y="75442"/>
                    <a:pt x="12241" y="75999"/>
                    <a:pt x="12958" y="76286"/>
                  </a:cubicBezTo>
                  <a:cubicBezTo>
                    <a:pt x="13384" y="76453"/>
                    <a:pt x="13829" y="76521"/>
                    <a:pt x="14280" y="76521"/>
                  </a:cubicBezTo>
                  <a:cubicBezTo>
                    <a:pt x="14990" y="76521"/>
                    <a:pt x="15714" y="76351"/>
                    <a:pt x="16396" y="76127"/>
                  </a:cubicBezTo>
                  <a:cubicBezTo>
                    <a:pt x="20311" y="74821"/>
                    <a:pt x="23463" y="71893"/>
                    <a:pt x="26058" y="68693"/>
                  </a:cubicBezTo>
                  <a:cubicBezTo>
                    <a:pt x="32074" y="61244"/>
                    <a:pt x="35608" y="52044"/>
                    <a:pt x="37470" y="42652"/>
                  </a:cubicBezTo>
                  <a:cubicBezTo>
                    <a:pt x="39508" y="32465"/>
                    <a:pt x="39651" y="21816"/>
                    <a:pt x="37088" y="11741"/>
                  </a:cubicBezTo>
                  <a:cubicBezTo>
                    <a:pt x="36213" y="8255"/>
                    <a:pt x="34908" y="4705"/>
                    <a:pt x="32249" y="2302"/>
                  </a:cubicBezTo>
                  <a:cubicBezTo>
                    <a:pt x="30659" y="872"/>
                    <a:pt x="28466" y="0"/>
                    <a:pt x="26361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665985" y="-61805"/>
            <a:ext cx="1096387" cy="1751203"/>
            <a:chOff x="7831389" y="536225"/>
            <a:chExt cx="471402" cy="752947"/>
          </a:xfrm>
        </p:grpSpPr>
        <p:sp>
          <p:nvSpPr>
            <p:cNvPr id="15" name="Google Shape;15;p2"/>
            <p:cNvSpPr/>
            <p:nvPr/>
          </p:nvSpPr>
          <p:spPr>
            <a:xfrm>
              <a:off x="7920776" y="907156"/>
              <a:ext cx="382014" cy="382014"/>
            </a:xfrm>
            <a:custGeom>
              <a:rect b="b" l="l" r="r" t="t"/>
              <a:pathLst>
                <a:path extrusionOk="0" h="10133" w="10133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98702" y="984630"/>
              <a:ext cx="304088" cy="304541"/>
            </a:xfrm>
            <a:custGeom>
              <a:rect b="b" l="l" r="r" t="t"/>
              <a:pathLst>
                <a:path extrusionOk="0" h="8078" w="8066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31389" y="751342"/>
              <a:ext cx="471401" cy="478074"/>
            </a:xfrm>
            <a:custGeom>
              <a:rect b="b" l="l" r="r" t="t"/>
              <a:pathLst>
                <a:path extrusionOk="0" h="12681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59984" y="945874"/>
              <a:ext cx="342806" cy="343296"/>
            </a:xfrm>
            <a:custGeom>
              <a:rect b="b" l="l" r="r" t="t"/>
              <a:pathLst>
                <a:path extrusionOk="0" h="9106" w="9093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31389" y="790512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42887" y="829230"/>
              <a:ext cx="459902" cy="459940"/>
            </a:xfrm>
            <a:custGeom>
              <a:rect b="b" l="l" r="r" t="t"/>
              <a:pathLst>
                <a:path extrusionOk="0" h="12200" w="12199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82058" y="867986"/>
              <a:ext cx="420732" cy="421184"/>
            </a:xfrm>
            <a:custGeom>
              <a:rect b="b" l="l" r="r" t="t"/>
              <a:pathLst>
                <a:path extrusionOk="0" h="11172" w="1116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31990" y="1217919"/>
              <a:ext cx="70801" cy="71253"/>
            </a:xfrm>
            <a:custGeom>
              <a:rect b="b" l="l" r="r" t="t"/>
              <a:pathLst>
                <a:path extrusionOk="0" h="1890" w="1878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93272" y="1179163"/>
              <a:ext cx="109518" cy="110009"/>
            </a:xfrm>
            <a:custGeom>
              <a:rect b="b" l="l" r="r" t="t"/>
              <a:pathLst>
                <a:path extrusionOk="0" h="2918" w="2905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1389" y="712624"/>
              <a:ext cx="471401" cy="477584"/>
            </a:xfrm>
            <a:custGeom>
              <a:rect b="b" l="l" r="r" t="t"/>
              <a:pathLst>
                <a:path extrusionOk="0" h="12668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70708" y="1257089"/>
              <a:ext cx="32083" cy="32083"/>
            </a:xfrm>
            <a:custGeom>
              <a:rect b="b" l="l" r="r" t="t"/>
              <a:pathLst>
                <a:path extrusionOk="0" h="851" w="851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76628" y="1062519"/>
              <a:ext cx="226162" cy="226652"/>
            </a:xfrm>
            <a:custGeom>
              <a:rect b="b" l="l" r="r" t="t"/>
              <a:pathLst>
                <a:path extrusionOk="0" h="6012" w="5999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37420" y="1023801"/>
              <a:ext cx="265370" cy="265370"/>
            </a:xfrm>
            <a:custGeom>
              <a:rect b="b" l="l" r="r" t="t"/>
              <a:pathLst>
                <a:path extrusionOk="0" h="7039" w="7039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54064" y="1140445"/>
              <a:ext cx="148726" cy="148726"/>
            </a:xfrm>
            <a:custGeom>
              <a:rect b="b" l="l" r="r" t="t"/>
              <a:pathLst>
                <a:path extrusionOk="0" h="3945" w="3945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115346" y="1101274"/>
              <a:ext cx="187444" cy="187897"/>
            </a:xfrm>
            <a:custGeom>
              <a:rect b="b" l="l" r="r" t="t"/>
              <a:pathLst>
                <a:path extrusionOk="0" h="4984" w="4972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31389" y="536225"/>
              <a:ext cx="226162" cy="226125"/>
            </a:xfrm>
            <a:custGeom>
              <a:rect b="b" l="l" r="r" t="t"/>
              <a:pathLst>
                <a:path extrusionOk="0" h="5998" w="5999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31389" y="536225"/>
              <a:ext cx="187444" cy="187407"/>
            </a:xfrm>
            <a:custGeom>
              <a:rect b="b" l="l" r="r" t="t"/>
              <a:pathLst>
                <a:path extrusionOk="0" h="4971" w="4972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31389" y="673868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31389" y="536225"/>
              <a:ext cx="265370" cy="265333"/>
            </a:xfrm>
            <a:custGeom>
              <a:rect b="b" l="l" r="r" t="t"/>
              <a:pathLst>
                <a:path extrusionOk="0" h="7038" w="7039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31389" y="536225"/>
              <a:ext cx="32083" cy="32045"/>
            </a:xfrm>
            <a:custGeom>
              <a:rect b="b" l="l" r="r" t="t"/>
              <a:pathLst>
                <a:path extrusionOk="0" h="850" w="851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31389" y="536225"/>
              <a:ext cx="109518" cy="109481"/>
            </a:xfrm>
            <a:custGeom>
              <a:rect b="b" l="l" r="r" t="t"/>
              <a:pathLst>
                <a:path extrusionOk="0" h="2904" w="2905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31389" y="536225"/>
              <a:ext cx="304088" cy="304051"/>
            </a:xfrm>
            <a:custGeom>
              <a:rect b="b" l="l" r="r" t="t"/>
              <a:pathLst>
                <a:path extrusionOk="0" h="8065" w="8066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31389" y="536225"/>
              <a:ext cx="70801" cy="70763"/>
            </a:xfrm>
            <a:custGeom>
              <a:rect b="b" l="l" r="r" t="t"/>
              <a:pathLst>
                <a:path extrusionOk="0" h="1877" w="1878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1389" y="536225"/>
              <a:ext cx="148726" cy="148689"/>
            </a:xfrm>
            <a:custGeom>
              <a:rect b="b" l="l" r="r" t="t"/>
              <a:pathLst>
                <a:path extrusionOk="0" h="3944" w="3945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31389" y="595980"/>
              <a:ext cx="471401" cy="477584"/>
            </a:xfrm>
            <a:custGeom>
              <a:rect b="b" l="l" r="r" t="t"/>
              <a:pathLst>
                <a:path extrusionOk="0" h="12668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31389" y="557224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31389" y="634698"/>
              <a:ext cx="471401" cy="478074"/>
            </a:xfrm>
            <a:custGeom>
              <a:rect b="b" l="l" r="r" t="t"/>
              <a:pathLst>
                <a:path extrusionOk="0" h="12681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31389" y="536225"/>
              <a:ext cx="342806" cy="343258"/>
            </a:xfrm>
            <a:custGeom>
              <a:rect b="b" l="l" r="r" t="t"/>
              <a:pathLst>
                <a:path extrusionOk="0" h="9105" w="9093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831389" y="536225"/>
              <a:ext cx="382014" cy="381976"/>
            </a:xfrm>
            <a:custGeom>
              <a:rect b="b" l="l" r="r" t="t"/>
              <a:pathLst>
                <a:path extrusionOk="0" h="10132" w="10133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831389" y="536225"/>
              <a:ext cx="420732" cy="420694"/>
            </a:xfrm>
            <a:custGeom>
              <a:rect b="b" l="l" r="r" t="t"/>
              <a:pathLst>
                <a:path extrusionOk="0" h="11159" w="1116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31389" y="536225"/>
              <a:ext cx="459450" cy="459902"/>
            </a:xfrm>
            <a:custGeom>
              <a:rect b="b" l="l" r="r" t="t"/>
              <a:pathLst>
                <a:path extrusionOk="0" h="12199" w="12187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5252850" y="3454102"/>
            <a:ext cx="1096387" cy="1751203"/>
            <a:chOff x="7831389" y="536225"/>
            <a:chExt cx="471402" cy="752947"/>
          </a:xfrm>
        </p:grpSpPr>
        <p:sp>
          <p:nvSpPr>
            <p:cNvPr id="47" name="Google Shape;47;p2"/>
            <p:cNvSpPr/>
            <p:nvPr/>
          </p:nvSpPr>
          <p:spPr>
            <a:xfrm>
              <a:off x="7920776" y="907156"/>
              <a:ext cx="382014" cy="382014"/>
            </a:xfrm>
            <a:custGeom>
              <a:rect b="b" l="l" r="r" t="t"/>
              <a:pathLst>
                <a:path extrusionOk="0" h="10133" w="10133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98702" y="984630"/>
              <a:ext cx="304088" cy="304541"/>
            </a:xfrm>
            <a:custGeom>
              <a:rect b="b" l="l" r="r" t="t"/>
              <a:pathLst>
                <a:path extrusionOk="0" h="8078" w="8066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31389" y="751342"/>
              <a:ext cx="471401" cy="478074"/>
            </a:xfrm>
            <a:custGeom>
              <a:rect b="b" l="l" r="r" t="t"/>
              <a:pathLst>
                <a:path extrusionOk="0" h="12681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959984" y="945874"/>
              <a:ext cx="342806" cy="343296"/>
            </a:xfrm>
            <a:custGeom>
              <a:rect b="b" l="l" r="r" t="t"/>
              <a:pathLst>
                <a:path extrusionOk="0" h="9106" w="9093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31389" y="790512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42887" y="829230"/>
              <a:ext cx="459902" cy="459940"/>
            </a:xfrm>
            <a:custGeom>
              <a:rect b="b" l="l" r="r" t="t"/>
              <a:pathLst>
                <a:path extrusionOk="0" h="12200" w="12199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82058" y="867986"/>
              <a:ext cx="420732" cy="421184"/>
            </a:xfrm>
            <a:custGeom>
              <a:rect b="b" l="l" r="r" t="t"/>
              <a:pathLst>
                <a:path extrusionOk="0" h="11172" w="1116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31990" y="1217919"/>
              <a:ext cx="70801" cy="71253"/>
            </a:xfrm>
            <a:custGeom>
              <a:rect b="b" l="l" r="r" t="t"/>
              <a:pathLst>
                <a:path extrusionOk="0" h="1890" w="1878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93272" y="1179163"/>
              <a:ext cx="109518" cy="110009"/>
            </a:xfrm>
            <a:custGeom>
              <a:rect b="b" l="l" r="r" t="t"/>
              <a:pathLst>
                <a:path extrusionOk="0" h="2918" w="2905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31389" y="712624"/>
              <a:ext cx="471401" cy="477584"/>
            </a:xfrm>
            <a:custGeom>
              <a:rect b="b" l="l" r="r" t="t"/>
              <a:pathLst>
                <a:path extrusionOk="0" h="12668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270708" y="1257089"/>
              <a:ext cx="32083" cy="32083"/>
            </a:xfrm>
            <a:custGeom>
              <a:rect b="b" l="l" r="r" t="t"/>
              <a:pathLst>
                <a:path extrusionOk="0" h="851" w="851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76628" y="1062519"/>
              <a:ext cx="226162" cy="226652"/>
            </a:xfrm>
            <a:custGeom>
              <a:rect b="b" l="l" r="r" t="t"/>
              <a:pathLst>
                <a:path extrusionOk="0" h="6012" w="5999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037420" y="1023801"/>
              <a:ext cx="265370" cy="265370"/>
            </a:xfrm>
            <a:custGeom>
              <a:rect b="b" l="l" r="r" t="t"/>
              <a:pathLst>
                <a:path extrusionOk="0" h="7039" w="7039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54064" y="1140445"/>
              <a:ext cx="148726" cy="148726"/>
            </a:xfrm>
            <a:custGeom>
              <a:rect b="b" l="l" r="r" t="t"/>
              <a:pathLst>
                <a:path extrusionOk="0" h="3945" w="3945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5346" y="1101274"/>
              <a:ext cx="187444" cy="187897"/>
            </a:xfrm>
            <a:custGeom>
              <a:rect b="b" l="l" r="r" t="t"/>
              <a:pathLst>
                <a:path extrusionOk="0" h="4984" w="4972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1389" y="536225"/>
              <a:ext cx="226162" cy="226125"/>
            </a:xfrm>
            <a:custGeom>
              <a:rect b="b" l="l" r="r" t="t"/>
              <a:pathLst>
                <a:path extrusionOk="0" h="5998" w="5999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831389" y="536225"/>
              <a:ext cx="187444" cy="187407"/>
            </a:xfrm>
            <a:custGeom>
              <a:rect b="b" l="l" r="r" t="t"/>
              <a:pathLst>
                <a:path extrusionOk="0" h="4971" w="4972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31389" y="673868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831389" y="536225"/>
              <a:ext cx="265370" cy="265333"/>
            </a:xfrm>
            <a:custGeom>
              <a:rect b="b" l="l" r="r" t="t"/>
              <a:pathLst>
                <a:path extrusionOk="0" h="7038" w="7039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31389" y="536225"/>
              <a:ext cx="32083" cy="32045"/>
            </a:xfrm>
            <a:custGeom>
              <a:rect b="b" l="l" r="r" t="t"/>
              <a:pathLst>
                <a:path extrusionOk="0" h="850" w="851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831389" y="536225"/>
              <a:ext cx="109518" cy="109481"/>
            </a:xfrm>
            <a:custGeom>
              <a:rect b="b" l="l" r="r" t="t"/>
              <a:pathLst>
                <a:path extrusionOk="0" h="2904" w="2905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31389" y="536225"/>
              <a:ext cx="304088" cy="304051"/>
            </a:xfrm>
            <a:custGeom>
              <a:rect b="b" l="l" r="r" t="t"/>
              <a:pathLst>
                <a:path extrusionOk="0" h="8065" w="8066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31389" y="536225"/>
              <a:ext cx="70801" cy="70763"/>
            </a:xfrm>
            <a:custGeom>
              <a:rect b="b" l="l" r="r" t="t"/>
              <a:pathLst>
                <a:path extrusionOk="0" h="1877" w="1878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31389" y="536225"/>
              <a:ext cx="148726" cy="148689"/>
            </a:xfrm>
            <a:custGeom>
              <a:rect b="b" l="l" r="r" t="t"/>
              <a:pathLst>
                <a:path extrusionOk="0" h="3944" w="3945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31389" y="595980"/>
              <a:ext cx="471401" cy="477584"/>
            </a:xfrm>
            <a:custGeom>
              <a:rect b="b" l="l" r="r" t="t"/>
              <a:pathLst>
                <a:path extrusionOk="0" h="12668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31389" y="557224"/>
              <a:ext cx="471401" cy="477621"/>
            </a:xfrm>
            <a:custGeom>
              <a:rect b="b" l="l" r="r" t="t"/>
              <a:pathLst>
                <a:path extrusionOk="0" h="12669" w="12504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31389" y="634698"/>
              <a:ext cx="471401" cy="478074"/>
            </a:xfrm>
            <a:custGeom>
              <a:rect b="b" l="l" r="r" t="t"/>
              <a:pathLst>
                <a:path extrusionOk="0" h="12681" w="12504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31389" y="536225"/>
              <a:ext cx="342806" cy="343258"/>
            </a:xfrm>
            <a:custGeom>
              <a:rect b="b" l="l" r="r" t="t"/>
              <a:pathLst>
                <a:path extrusionOk="0" h="9105" w="9093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831389" y="536225"/>
              <a:ext cx="382014" cy="381976"/>
            </a:xfrm>
            <a:custGeom>
              <a:rect b="b" l="l" r="r" t="t"/>
              <a:pathLst>
                <a:path extrusionOk="0" h="10132" w="10133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831389" y="536225"/>
              <a:ext cx="420732" cy="420694"/>
            </a:xfrm>
            <a:custGeom>
              <a:rect b="b" l="l" r="r" t="t"/>
              <a:pathLst>
                <a:path extrusionOk="0" h="11159" w="1116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31389" y="536225"/>
              <a:ext cx="459450" cy="459902"/>
            </a:xfrm>
            <a:custGeom>
              <a:rect b="b" l="l" r="r" t="t"/>
              <a:pathLst>
                <a:path extrusionOk="0" h="12199" w="12187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1125517" y="3072471"/>
            <a:ext cx="1593129" cy="1593234"/>
            <a:chOff x="1345541" y="2876909"/>
            <a:chExt cx="1348737" cy="1348826"/>
          </a:xfrm>
        </p:grpSpPr>
        <p:sp>
          <p:nvSpPr>
            <p:cNvPr id="79" name="Google Shape;79;p2"/>
            <p:cNvSpPr/>
            <p:nvPr/>
          </p:nvSpPr>
          <p:spPr>
            <a:xfrm>
              <a:off x="1978272" y="3488606"/>
              <a:ext cx="52051" cy="43964"/>
            </a:xfrm>
            <a:custGeom>
              <a:rect b="b" l="l" r="r" t="t"/>
              <a:pathLst>
                <a:path extrusionOk="0" h="1484" w="1757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51343" y="3547974"/>
              <a:ext cx="51636" cy="43964"/>
            </a:xfrm>
            <a:custGeom>
              <a:rect b="b" l="l" r="r" t="t"/>
              <a:pathLst>
                <a:path extrusionOk="0" h="1484" w="1743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0442" y="3508395"/>
              <a:ext cx="51755" cy="43934"/>
            </a:xfrm>
            <a:custGeom>
              <a:rect b="b" l="l" r="r" t="t"/>
              <a:pathLst>
                <a:path extrusionOk="0" h="1483" w="1747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17733" y="3567823"/>
              <a:ext cx="51755" cy="43964"/>
            </a:xfrm>
            <a:custGeom>
              <a:rect b="b" l="l" r="r" t="t"/>
              <a:pathLst>
                <a:path extrusionOk="0" h="1484" w="1747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91633" y="3431755"/>
              <a:ext cx="50659" cy="42719"/>
            </a:xfrm>
            <a:custGeom>
              <a:rect b="b" l="l" r="r" t="t"/>
              <a:pathLst>
                <a:path extrusionOk="0" h="1442" w="171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00151" y="3531029"/>
              <a:ext cx="49563" cy="42512"/>
            </a:xfrm>
            <a:custGeom>
              <a:rect b="b" l="l" r="r" t="t"/>
              <a:pathLst>
                <a:path extrusionOk="0" h="1435" w="1673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1324" y="3588560"/>
              <a:ext cx="49859" cy="42364"/>
            </a:xfrm>
            <a:custGeom>
              <a:rect b="b" l="l" r="r" t="t"/>
              <a:pathLst>
                <a:path extrusionOk="0" h="1430" w="1683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99187" y="3628169"/>
              <a:ext cx="49415" cy="42245"/>
            </a:xfrm>
            <a:custGeom>
              <a:rect b="b" l="l" r="r" t="t"/>
              <a:pathLst>
                <a:path extrusionOk="0" h="1426" w="1668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13156" y="3472075"/>
              <a:ext cx="49266" cy="42008"/>
            </a:xfrm>
            <a:custGeom>
              <a:rect b="b" l="l" r="r" t="t"/>
              <a:pathLst>
                <a:path extrusionOk="0" h="1418" w="1663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32946" y="3608350"/>
              <a:ext cx="49296" cy="42008"/>
            </a:xfrm>
            <a:custGeom>
              <a:rect b="b" l="l" r="r" t="t"/>
              <a:pathLst>
                <a:path extrusionOk="0" h="1418" w="1664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051535" y="3449915"/>
              <a:ext cx="49859" cy="42245"/>
            </a:xfrm>
            <a:custGeom>
              <a:rect b="b" l="l" r="r" t="t"/>
              <a:pathLst>
                <a:path extrusionOk="0" h="1426" w="1683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91410" y="3529133"/>
              <a:ext cx="49266" cy="42008"/>
            </a:xfrm>
            <a:custGeom>
              <a:rect b="b" l="l" r="r" t="t"/>
              <a:pathLst>
                <a:path extrusionOk="0" h="1418" w="1663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112029" y="3470653"/>
              <a:ext cx="47963" cy="40438"/>
            </a:xfrm>
            <a:custGeom>
              <a:rect b="b" l="l" r="r" t="t"/>
              <a:pathLst>
                <a:path extrusionOk="0" h="1365" w="1619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33775" y="3413151"/>
              <a:ext cx="47992" cy="40764"/>
            </a:xfrm>
            <a:custGeom>
              <a:rect b="b" l="l" r="r" t="t"/>
              <a:pathLst>
                <a:path extrusionOk="0" h="1376" w="162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52483" y="3648462"/>
              <a:ext cx="47637" cy="40764"/>
            </a:xfrm>
            <a:custGeom>
              <a:rect b="b" l="l" r="r" t="t"/>
              <a:pathLst>
                <a:path extrusionOk="0" h="1376" w="1608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83324" y="3589005"/>
              <a:ext cx="47519" cy="40794"/>
            </a:xfrm>
            <a:custGeom>
              <a:rect b="b" l="l" r="r" t="t"/>
              <a:pathLst>
                <a:path extrusionOk="0" h="1377" w="1604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35213" y="3512631"/>
              <a:ext cx="47044" cy="39727"/>
            </a:xfrm>
            <a:custGeom>
              <a:rect b="b" l="l" r="r" t="t"/>
              <a:pathLst>
                <a:path extrusionOk="0" h="1341" w="1588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0850" y="3391465"/>
              <a:ext cx="46719" cy="40083"/>
            </a:xfrm>
            <a:custGeom>
              <a:rect b="b" l="l" r="r" t="t"/>
              <a:pathLst>
                <a:path extrusionOk="0" h="1353" w="1577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75177" y="3393924"/>
              <a:ext cx="46541" cy="39520"/>
            </a:xfrm>
            <a:custGeom>
              <a:rect b="b" l="l" r="r" t="t"/>
              <a:pathLst>
                <a:path extrusionOk="0" h="1334" w="1571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16652" y="3668726"/>
              <a:ext cx="46719" cy="40112"/>
            </a:xfrm>
            <a:custGeom>
              <a:rect b="b" l="l" r="r" t="t"/>
              <a:pathLst>
                <a:path extrusionOk="0" h="1354" w="1577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36706" y="3411699"/>
              <a:ext cx="46422" cy="39461"/>
            </a:xfrm>
            <a:custGeom>
              <a:rect b="b" l="l" r="r" t="t"/>
              <a:pathLst>
                <a:path extrusionOk="0" h="1332" w="1567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12829" y="3666800"/>
              <a:ext cx="46571" cy="39668"/>
            </a:xfrm>
            <a:custGeom>
              <a:rect b="b" l="l" r="r" t="t"/>
              <a:pathLst>
                <a:path extrusionOk="0" h="1339" w="1572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176493" y="3490946"/>
              <a:ext cx="46245" cy="39401"/>
            </a:xfrm>
            <a:custGeom>
              <a:rect b="b" l="l" r="r" t="t"/>
              <a:pathLst>
                <a:path extrusionOk="0" h="1330" w="1561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61490" y="3453233"/>
              <a:ext cx="46719" cy="39964"/>
            </a:xfrm>
            <a:custGeom>
              <a:rect b="b" l="l" r="r" t="t"/>
              <a:pathLst>
                <a:path extrusionOk="0" h="1349" w="1577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36100" y="3708808"/>
              <a:ext cx="45622" cy="39164"/>
            </a:xfrm>
            <a:custGeom>
              <a:rect b="b" l="l" r="r" t="t"/>
              <a:pathLst>
                <a:path extrusionOk="0" h="1322" w="154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64305" y="3649380"/>
              <a:ext cx="46126" cy="39312"/>
            </a:xfrm>
            <a:custGeom>
              <a:rect b="b" l="l" r="r" t="t"/>
              <a:pathLst>
                <a:path extrusionOk="0" h="1327" w="1557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18119" y="3572296"/>
              <a:ext cx="45771" cy="39401"/>
            </a:xfrm>
            <a:custGeom>
              <a:rect b="b" l="l" r="r" t="t"/>
              <a:pathLst>
                <a:path extrusionOk="0" h="1330" w="1545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954513" y="3354434"/>
              <a:ext cx="46126" cy="39401"/>
            </a:xfrm>
            <a:custGeom>
              <a:rect b="b" l="l" r="r" t="t"/>
              <a:pathLst>
                <a:path extrusionOk="0" h="1330" w="1557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158570" y="3549900"/>
              <a:ext cx="46571" cy="40083"/>
            </a:xfrm>
            <a:custGeom>
              <a:rect b="b" l="l" r="r" t="t"/>
              <a:pathLst>
                <a:path extrusionOk="0" h="1353" w="1572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32648" y="3609298"/>
              <a:ext cx="46541" cy="40023"/>
            </a:xfrm>
            <a:custGeom>
              <a:rect b="b" l="l" r="r" t="t"/>
              <a:pathLst>
                <a:path extrusionOk="0" h="1351" w="1571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82686" y="3688545"/>
              <a:ext cx="46719" cy="40083"/>
            </a:xfrm>
            <a:custGeom>
              <a:rect b="b" l="l" r="r" t="t"/>
              <a:pathLst>
                <a:path extrusionOk="0" h="1353" w="1577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11452" y="3373986"/>
              <a:ext cx="46719" cy="40023"/>
            </a:xfrm>
            <a:custGeom>
              <a:rect b="b" l="l" r="r" t="t"/>
              <a:pathLst>
                <a:path extrusionOk="0" h="1351" w="1577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93468" y="3628169"/>
              <a:ext cx="43875" cy="37713"/>
            </a:xfrm>
            <a:custGeom>
              <a:rect b="b" l="l" r="r" t="t"/>
              <a:pathLst>
                <a:path extrusionOk="0" h="1273" w="1481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79903" y="3493790"/>
              <a:ext cx="43756" cy="37713"/>
            </a:xfrm>
            <a:custGeom>
              <a:rect b="b" l="l" r="r" t="t"/>
              <a:pathLst>
                <a:path extrusionOk="0" h="1273" w="1477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32338" y="3315536"/>
              <a:ext cx="44674" cy="38009"/>
            </a:xfrm>
            <a:custGeom>
              <a:rect b="b" l="l" r="r" t="t"/>
              <a:pathLst>
                <a:path extrusionOk="0" h="1283" w="1508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19390" y="3568771"/>
              <a:ext cx="43904" cy="37535"/>
            </a:xfrm>
            <a:custGeom>
              <a:rect b="b" l="l" r="r" t="t"/>
              <a:pathLst>
                <a:path extrusionOk="0" h="1267" w="1482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92091" y="3333459"/>
              <a:ext cx="44201" cy="37476"/>
            </a:xfrm>
            <a:custGeom>
              <a:rect b="b" l="l" r="r" t="t"/>
              <a:pathLst>
                <a:path extrusionOk="0" h="1265" w="1492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957831" y="3749098"/>
              <a:ext cx="43726" cy="37564"/>
            </a:xfrm>
            <a:custGeom>
              <a:rect b="b" l="l" r="r" t="t"/>
              <a:pathLst>
                <a:path extrusionOk="0" h="1268" w="1476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93958" y="3727205"/>
              <a:ext cx="44674" cy="37920"/>
            </a:xfrm>
            <a:custGeom>
              <a:rect b="b" l="l" r="r" t="t"/>
              <a:pathLst>
                <a:path extrusionOk="0" h="1280" w="1508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904861" y="3729546"/>
              <a:ext cx="43756" cy="37564"/>
            </a:xfrm>
            <a:custGeom>
              <a:rect b="b" l="l" r="r" t="t"/>
              <a:pathLst>
                <a:path extrusionOk="0" h="1268" w="1477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896388" y="3335326"/>
              <a:ext cx="43875" cy="37950"/>
            </a:xfrm>
            <a:custGeom>
              <a:rect b="b" l="l" r="r" t="t"/>
              <a:pathLst>
                <a:path extrusionOk="0" h="1281" w="1481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90624" y="3432022"/>
              <a:ext cx="44852" cy="38009"/>
            </a:xfrm>
            <a:custGeom>
              <a:rect b="b" l="l" r="r" t="t"/>
              <a:pathLst>
                <a:path extrusionOk="0" h="1283" w="1514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796878" y="3434362"/>
              <a:ext cx="44378" cy="37920"/>
            </a:xfrm>
            <a:custGeom>
              <a:rect b="b" l="l" r="r" t="t"/>
              <a:pathLst>
                <a:path extrusionOk="0" h="1280" w="1498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99248" y="3632405"/>
              <a:ext cx="44349" cy="37713"/>
            </a:xfrm>
            <a:custGeom>
              <a:rect b="b" l="l" r="r" t="t"/>
              <a:pathLst>
                <a:path extrusionOk="0" h="1273" w="1497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39923" y="3710201"/>
              <a:ext cx="42808" cy="36320"/>
            </a:xfrm>
            <a:custGeom>
              <a:rect b="b" l="l" r="r" t="t"/>
              <a:pathLst>
                <a:path extrusionOk="0" h="1226" w="1445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973710" y="3296191"/>
              <a:ext cx="43282" cy="36824"/>
            </a:xfrm>
            <a:custGeom>
              <a:rect b="b" l="l" r="r" t="t"/>
              <a:pathLst>
                <a:path extrusionOk="0" h="1243" w="1461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023658" y="3767258"/>
              <a:ext cx="43934" cy="36587"/>
            </a:xfrm>
            <a:custGeom>
              <a:rect b="b" l="l" r="r" t="t"/>
              <a:pathLst>
                <a:path extrusionOk="0" h="1235" w="1483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231655" y="3512098"/>
              <a:ext cx="42482" cy="36557"/>
            </a:xfrm>
            <a:custGeom>
              <a:rect b="b" l="l" r="r" t="t"/>
              <a:pathLst>
                <a:path extrusionOk="0" h="1234" w="1434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760706" y="3553662"/>
              <a:ext cx="42808" cy="36468"/>
            </a:xfrm>
            <a:custGeom>
              <a:rect b="b" l="l" r="r" t="t"/>
              <a:pathLst>
                <a:path extrusionOk="0" h="1231" w="1445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58096" y="3353723"/>
              <a:ext cx="43282" cy="36646"/>
            </a:xfrm>
            <a:custGeom>
              <a:rect b="b" l="l" r="r" t="t"/>
              <a:pathLst>
                <a:path extrusionOk="0" h="1237" w="1461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174123" y="3688071"/>
              <a:ext cx="43282" cy="36794"/>
            </a:xfrm>
            <a:custGeom>
              <a:rect b="b" l="l" r="r" t="t"/>
              <a:pathLst>
                <a:path extrusionOk="0" h="1242" w="1461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23778" y="3375882"/>
              <a:ext cx="42778" cy="36291"/>
            </a:xfrm>
            <a:custGeom>
              <a:rect b="b" l="l" r="r" t="t"/>
              <a:pathLst>
                <a:path extrusionOk="0" h="1225" w="1444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838501" y="3316810"/>
              <a:ext cx="41416" cy="35550"/>
            </a:xfrm>
            <a:custGeom>
              <a:rect b="b" l="l" r="r" t="t"/>
              <a:pathLst>
                <a:path extrusionOk="0" h="1200" w="1398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054023" y="3257531"/>
              <a:ext cx="41386" cy="35520"/>
            </a:xfrm>
            <a:custGeom>
              <a:rect b="b" l="l" r="r" t="t"/>
              <a:pathLst>
                <a:path extrusionOk="0" h="1199" w="1397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85976" y="3690855"/>
              <a:ext cx="42542" cy="35550"/>
            </a:xfrm>
            <a:custGeom>
              <a:rect b="b" l="l" r="r" t="t"/>
              <a:pathLst>
                <a:path extrusionOk="0" h="1200" w="1436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39021" y="3415550"/>
              <a:ext cx="41386" cy="35343"/>
            </a:xfrm>
            <a:custGeom>
              <a:rect b="b" l="l" r="r" t="t"/>
              <a:pathLst>
                <a:path extrusionOk="0" h="1193" w="1397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13421" y="3277231"/>
              <a:ext cx="41416" cy="35520"/>
            </a:xfrm>
            <a:custGeom>
              <a:rect b="b" l="l" r="r" t="t"/>
              <a:pathLst>
                <a:path extrusionOk="0" h="1199" w="1398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55518" y="3747913"/>
              <a:ext cx="41268" cy="35550"/>
            </a:xfrm>
            <a:custGeom>
              <a:rect b="b" l="l" r="r" t="t"/>
              <a:pathLst>
                <a:path extrusionOk="0" h="1200" w="1393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921392" y="3277320"/>
              <a:ext cx="41386" cy="35550"/>
            </a:xfrm>
            <a:custGeom>
              <a:rect b="b" l="l" r="r" t="t"/>
              <a:pathLst>
                <a:path extrusionOk="0" h="1200" w="1397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257340" y="3453204"/>
              <a:ext cx="36617" cy="35432"/>
            </a:xfrm>
            <a:custGeom>
              <a:rect b="b" l="l" r="r" t="t"/>
              <a:pathLst>
                <a:path extrusionOk="0" h="1196" w="1236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259947" y="3649173"/>
              <a:ext cx="41386" cy="35165"/>
            </a:xfrm>
            <a:custGeom>
              <a:rect b="b" l="l" r="r" t="t"/>
              <a:pathLst>
                <a:path extrusionOk="0" h="1187" w="1397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1737" y="3589834"/>
              <a:ext cx="41860" cy="35550"/>
            </a:xfrm>
            <a:custGeom>
              <a:rect b="b" l="l" r="r" t="t"/>
              <a:pathLst>
                <a:path extrusionOk="0" h="1200" w="1413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741716" y="3613801"/>
              <a:ext cx="41712" cy="35609"/>
            </a:xfrm>
            <a:custGeom>
              <a:rect b="b" l="l" r="r" t="t"/>
              <a:pathLst>
                <a:path extrusionOk="0" h="1202" w="1408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21453" y="3475393"/>
              <a:ext cx="41831" cy="35402"/>
            </a:xfrm>
            <a:custGeom>
              <a:rect b="b" l="l" r="r" t="t"/>
              <a:pathLst>
                <a:path extrusionOk="0" h="1195" w="1412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945240" y="3809711"/>
              <a:ext cx="41712" cy="35550"/>
            </a:xfrm>
            <a:custGeom>
              <a:rect b="b" l="l" r="r" t="t"/>
              <a:pathLst>
                <a:path extrusionOk="0" h="1200" w="1408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12339" y="3374016"/>
              <a:ext cx="41831" cy="35372"/>
            </a:xfrm>
            <a:custGeom>
              <a:rect b="b" l="l" r="r" t="t"/>
              <a:pathLst>
                <a:path extrusionOk="0" h="1194" w="1412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79887" y="3790395"/>
              <a:ext cx="41534" cy="35194"/>
            </a:xfrm>
            <a:custGeom>
              <a:rect b="b" l="l" r="r" t="t"/>
              <a:pathLst>
                <a:path extrusionOk="0" h="1188" w="1402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84063" y="3787551"/>
              <a:ext cx="41060" cy="35520"/>
            </a:xfrm>
            <a:custGeom>
              <a:rect b="b" l="l" r="r" t="t"/>
              <a:pathLst>
                <a:path extrusionOk="0" h="1199" w="1386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702582" y="3534791"/>
              <a:ext cx="40438" cy="34898"/>
            </a:xfrm>
            <a:custGeom>
              <a:rect b="b" l="l" r="r" t="t"/>
              <a:pathLst>
                <a:path extrusionOk="0" h="1178" w="1365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234143" y="3708808"/>
              <a:ext cx="41416" cy="35165"/>
            </a:xfrm>
            <a:custGeom>
              <a:rect b="b" l="l" r="r" t="t"/>
              <a:pathLst>
                <a:path extrusionOk="0" h="1187" w="1398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765298" y="3358907"/>
              <a:ext cx="41386" cy="35017"/>
            </a:xfrm>
            <a:custGeom>
              <a:rect b="b" l="l" r="r" t="t"/>
              <a:pathLst>
                <a:path extrusionOk="0" h="1182" w="1397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000372" y="3238659"/>
              <a:ext cx="36113" cy="34691"/>
            </a:xfrm>
            <a:custGeom>
              <a:rect b="b" l="l" r="r" t="t"/>
              <a:pathLst>
                <a:path extrusionOk="0" h="1171" w="1219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21408" y="3770576"/>
              <a:ext cx="40438" cy="34632"/>
            </a:xfrm>
            <a:custGeom>
              <a:rect b="b" l="l" r="r" t="t"/>
              <a:pathLst>
                <a:path extrusionOk="0" h="1169" w="1365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999661" y="3827634"/>
              <a:ext cx="40438" cy="34780"/>
            </a:xfrm>
            <a:custGeom>
              <a:rect b="b" l="l" r="r" t="t"/>
              <a:pathLst>
                <a:path extrusionOk="0" h="1174" w="1365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73175" y="3295243"/>
              <a:ext cx="40586" cy="34839"/>
            </a:xfrm>
            <a:custGeom>
              <a:rect b="b" l="l" r="r" t="t"/>
              <a:pathLst>
                <a:path extrusionOk="0" h="1176" w="137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291082" y="3530555"/>
              <a:ext cx="41831" cy="35402"/>
            </a:xfrm>
            <a:custGeom>
              <a:rect b="b" l="l" r="r" t="t"/>
              <a:pathLst>
                <a:path extrusionOk="0" h="1195" w="1412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64779" y="3258005"/>
              <a:ext cx="39638" cy="34276"/>
            </a:xfrm>
            <a:custGeom>
              <a:rect b="b" l="l" r="r" t="t"/>
              <a:pathLst>
                <a:path extrusionOk="0" h="1157" w="1338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38306" y="3808319"/>
              <a:ext cx="40408" cy="33950"/>
            </a:xfrm>
            <a:custGeom>
              <a:rect b="b" l="l" r="r" t="t"/>
              <a:pathLst>
                <a:path extrusionOk="0" h="1146" w="1364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22371" y="3673910"/>
              <a:ext cx="40438" cy="34158"/>
            </a:xfrm>
            <a:custGeom>
              <a:rect b="b" l="l" r="r" t="t"/>
              <a:pathLst>
                <a:path extrusionOk="0" h="1153" w="1365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72596" y="3394665"/>
              <a:ext cx="40201" cy="34306"/>
            </a:xfrm>
            <a:custGeom>
              <a:rect b="b" l="l" r="r" t="t"/>
              <a:pathLst>
                <a:path extrusionOk="0" h="1158" w="1357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68586" y="3751142"/>
              <a:ext cx="33032" cy="33269"/>
            </a:xfrm>
            <a:custGeom>
              <a:rect b="b" l="l" r="r" t="t"/>
              <a:pathLst>
                <a:path extrusionOk="0" h="1123" w="1115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15628" y="3768710"/>
              <a:ext cx="39638" cy="33506"/>
            </a:xfrm>
            <a:custGeom>
              <a:rect b="b" l="l" r="r" t="t"/>
              <a:pathLst>
                <a:path extrusionOk="0" h="1131" w="1338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83711" y="3595167"/>
              <a:ext cx="38690" cy="33121"/>
            </a:xfrm>
            <a:custGeom>
              <a:rect b="b" l="l" r="r" t="t"/>
              <a:pathLst>
                <a:path extrusionOk="0" h="1118" w="1306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233551" y="3315447"/>
              <a:ext cx="39490" cy="33595"/>
            </a:xfrm>
            <a:custGeom>
              <a:rect b="b" l="l" r="r" t="t"/>
              <a:pathLst>
                <a:path extrusionOk="0" h="1134" w="1333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780377" y="3300428"/>
              <a:ext cx="39016" cy="33032"/>
            </a:xfrm>
            <a:custGeom>
              <a:rect b="b" l="l" r="r" t="t"/>
              <a:pathLst>
                <a:path extrusionOk="0" h="1115" w="1317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37064" y="3219314"/>
              <a:ext cx="38572" cy="32913"/>
            </a:xfrm>
            <a:custGeom>
              <a:rect b="b" l="l" r="r" t="t"/>
              <a:pathLst>
                <a:path extrusionOk="0" h="1111" w="1302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12768" y="3471630"/>
              <a:ext cx="39490" cy="33950"/>
            </a:xfrm>
            <a:custGeom>
              <a:rect b="b" l="l" r="r" t="t"/>
              <a:pathLst>
                <a:path extrusionOk="0" h="1146" w="1333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060007" y="3848372"/>
              <a:ext cx="38690" cy="33150"/>
            </a:xfrm>
            <a:custGeom>
              <a:rect b="b" l="l" r="r" t="t"/>
              <a:pathLst>
                <a:path extrusionOk="0" h="1119" w="1306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33979" y="3413595"/>
              <a:ext cx="36824" cy="31225"/>
            </a:xfrm>
            <a:custGeom>
              <a:rect b="b" l="l" r="r" t="t"/>
              <a:pathLst>
                <a:path extrusionOk="0" h="1054" w="1243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95364" y="3237267"/>
              <a:ext cx="36794" cy="31521"/>
            </a:xfrm>
            <a:custGeom>
              <a:rect b="b" l="l" r="r" t="t"/>
              <a:pathLst>
                <a:path extrusionOk="0" h="1064" w="1242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878465" y="3202339"/>
              <a:ext cx="36824" cy="31195"/>
            </a:xfrm>
            <a:custGeom>
              <a:rect b="b" l="l" r="r" t="t"/>
              <a:pathLst>
                <a:path extrusionOk="0" h="1053" w="1243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53799" y="3551885"/>
              <a:ext cx="36794" cy="31551"/>
            </a:xfrm>
            <a:custGeom>
              <a:rect b="b" l="l" r="r" t="t"/>
              <a:pathLst>
                <a:path extrusionOk="0" h="1065" w="1242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97704" y="3829441"/>
              <a:ext cx="36676" cy="31284"/>
            </a:xfrm>
            <a:custGeom>
              <a:rect b="b" l="l" r="r" t="t"/>
              <a:pathLst>
                <a:path extrusionOk="0" h="1056" w="1238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922310" y="3871035"/>
              <a:ext cx="37298" cy="31639"/>
            </a:xfrm>
            <a:custGeom>
              <a:rect b="b" l="l" r="r" t="t"/>
              <a:pathLst>
                <a:path extrusionOk="0" h="1068" w="1259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94371" y="3336274"/>
              <a:ext cx="36824" cy="31639"/>
            </a:xfrm>
            <a:custGeom>
              <a:rect b="b" l="l" r="r" t="t"/>
              <a:pathLst>
                <a:path extrusionOk="0" h="1068" w="1243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45168" y="3516868"/>
              <a:ext cx="37150" cy="31314"/>
            </a:xfrm>
            <a:custGeom>
              <a:rect b="b" l="l" r="r" t="t"/>
              <a:pathLst>
                <a:path extrusionOk="0" h="1057" w="1254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805854" y="3831426"/>
              <a:ext cx="37268" cy="31284"/>
            </a:xfrm>
            <a:custGeom>
              <a:rect b="b" l="l" r="r" t="t"/>
              <a:pathLst>
                <a:path extrusionOk="0" h="1056" w="1258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338364" y="3611105"/>
              <a:ext cx="37624" cy="32025"/>
            </a:xfrm>
            <a:custGeom>
              <a:rect b="b" l="l" r="r" t="t"/>
              <a:pathLst>
                <a:path extrusionOk="0" h="1081" w="127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96741" y="3730434"/>
              <a:ext cx="36320" cy="31254"/>
            </a:xfrm>
            <a:custGeom>
              <a:rect b="b" l="l" r="r" t="t"/>
              <a:pathLst>
                <a:path extrusionOk="0" h="1055" w="1226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82437" y="3399938"/>
              <a:ext cx="37624" cy="31965"/>
            </a:xfrm>
            <a:custGeom>
              <a:rect b="b" l="l" r="r" t="t"/>
              <a:pathLst>
                <a:path extrusionOk="0" h="1079" w="127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64839" y="3655513"/>
              <a:ext cx="36824" cy="31521"/>
            </a:xfrm>
            <a:custGeom>
              <a:rect b="b" l="l" r="r" t="t"/>
              <a:pathLst>
                <a:path extrusionOk="0" h="1064" w="1243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076035" y="3199495"/>
              <a:ext cx="37624" cy="32084"/>
            </a:xfrm>
            <a:custGeom>
              <a:rect b="b" l="l" r="r" t="t"/>
              <a:pathLst>
                <a:path extrusionOk="0" h="1083" w="127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320796" y="3670592"/>
              <a:ext cx="37624" cy="31995"/>
            </a:xfrm>
            <a:custGeom>
              <a:rect b="b" l="l" r="r" t="t"/>
              <a:pathLst>
                <a:path extrusionOk="0" h="1080" w="127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862912" y="3851156"/>
              <a:ext cx="37120" cy="31699"/>
            </a:xfrm>
            <a:custGeom>
              <a:rect b="b" l="l" r="r" t="t"/>
              <a:pathLst>
                <a:path extrusionOk="0" h="1070" w="1253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20383" y="3868665"/>
              <a:ext cx="37268" cy="31639"/>
            </a:xfrm>
            <a:custGeom>
              <a:rect b="b" l="l" r="r" t="t"/>
              <a:pathLst>
                <a:path extrusionOk="0" h="1068" w="1258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64365" y="3459336"/>
              <a:ext cx="37742" cy="31876"/>
            </a:xfrm>
            <a:custGeom>
              <a:rect b="b" l="l" r="r" t="t"/>
              <a:pathLst>
                <a:path extrusionOk="0" h="1076" w="1274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017110" y="3180180"/>
              <a:ext cx="36794" cy="31432"/>
            </a:xfrm>
            <a:custGeom>
              <a:rect b="b" l="l" r="r" t="t"/>
              <a:pathLst>
                <a:path extrusionOk="0" h="1061" w="1242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81738" y="3888454"/>
              <a:ext cx="37268" cy="31639"/>
            </a:xfrm>
            <a:custGeom>
              <a:rect b="b" l="l" r="r" t="t"/>
              <a:pathLst>
                <a:path extrusionOk="0" h="1068" w="1258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12003" y="3734730"/>
              <a:ext cx="36824" cy="31551"/>
            </a:xfrm>
            <a:custGeom>
              <a:rect b="b" l="l" r="r" t="t"/>
              <a:pathLst>
                <a:path extrusionOk="0" h="1065" w="1243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01588" y="3241948"/>
              <a:ext cx="36676" cy="31225"/>
            </a:xfrm>
            <a:custGeom>
              <a:rect b="b" l="l" r="r" t="t"/>
              <a:pathLst>
                <a:path extrusionOk="0" h="1054" w="1238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02700" y="3340658"/>
              <a:ext cx="37150" cy="31491"/>
            </a:xfrm>
            <a:custGeom>
              <a:rect b="b" l="l" r="r" t="t"/>
              <a:pathLst>
                <a:path extrusionOk="0" h="1063" w="1254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135462" y="3219433"/>
              <a:ext cx="37298" cy="32025"/>
            </a:xfrm>
            <a:custGeom>
              <a:rect b="b" l="l" r="r" t="t"/>
              <a:pathLst>
                <a:path extrusionOk="0" h="1081" w="1259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77396" y="3789862"/>
              <a:ext cx="35876" cy="30751"/>
            </a:xfrm>
            <a:custGeom>
              <a:rect b="b" l="l" r="r" t="t"/>
              <a:pathLst>
                <a:path extrusionOk="0" h="1038" w="1211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2371" y="3281586"/>
              <a:ext cx="36350" cy="30958"/>
            </a:xfrm>
            <a:custGeom>
              <a:rect b="b" l="l" r="r" t="t"/>
              <a:pathLst>
                <a:path extrusionOk="0" h="1045" w="1227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74062" y="3492842"/>
              <a:ext cx="35876" cy="30751"/>
            </a:xfrm>
            <a:custGeom>
              <a:rect b="b" l="l" r="r" t="t"/>
              <a:pathLst>
                <a:path extrusionOk="0" h="1038" w="1211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41610" y="3908747"/>
              <a:ext cx="36202" cy="30751"/>
            </a:xfrm>
            <a:custGeom>
              <a:rect b="b" l="l" r="r" t="t"/>
              <a:pathLst>
                <a:path extrusionOk="0" h="1038" w="1222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58157" y="3160835"/>
              <a:ext cx="36202" cy="30662"/>
            </a:xfrm>
            <a:custGeom>
              <a:rect b="b" l="l" r="r" t="t"/>
              <a:pathLst>
                <a:path extrusionOk="0" h="1035" w="1222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47049" y="3812081"/>
              <a:ext cx="35728" cy="30721"/>
            </a:xfrm>
            <a:custGeom>
              <a:rect b="b" l="l" r="r" t="t"/>
              <a:pathLst>
                <a:path extrusionOk="0" h="1037" w="1206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253014" y="3257531"/>
              <a:ext cx="35728" cy="30721"/>
            </a:xfrm>
            <a:custGeom>
              <a:rect b="b" l="l" r="r" t="t"/>
              <a:pathLst>
                <a:path extrusionOk="0" h="1037" w="1206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20134" y="3183024"/>
              <a:ext cx="34780" cy="29921"/>
            </a:xfrm>
            <a:custGeom>
              <a:rect b="b" l="l" r="r" t="t"/>
              <a:pathLst>
                <a:path extrusionOk="0" h="1010" w="1174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625705" y="3576770"/>
              <a:ext cx="35876" cy="30395"/>
            </a:xfrm>
            <a:custGeom>
              <a:rect b="b" l="l" r="r" t="t"/>
              <a:pathLst>
                <a:path extrusionOk="0" h="1026" w="1211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52643" y="3356982"/>
              <a:ext cx="35135" cy="29951"/>
            </a:xfrm>
            <a:custGeom>
              <a:rect b="b" l="l" r="r" t="t"/>
              <a:pathLst>
                <a:path extrusionOk="0" h="1011" w="1186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653523" y="3715859"/>
              <a:ext cx="34809" cy="29684"/>
            </a:xfrm>
            <a:custGeom>
              <a:rect b="b" l="l" r="r" t="t"/>
              <a:pathLst>
                <a:path extrusionOk="0" h="1002" w="1175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80877" y="3889373"/>
              <a:ext cx="34780" cy="29803"/>
            </a:xfrm>
            <a:custGeom>
              <a:rect b="b" l="l" r="r" t="t"/>
              <a:pathLst>
                <a:path extrusionOk="0" h="1006" w="1174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376906" y="3691596"/>
              <a:ext cx="34780" cy="29507"/>
            </a:xfrm>
            <a:custGeom>
              <a:rect b="b" l="l" r="r" t="t"/>
              <a:pathLst>
                <a:path extrusionOk="0" h="996" w="1174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1596" y="3911739"/>
              <a:ext cx="34454" cy="29566"/>
            </a:xfrm>
            <a:custGeom>
              <a:rect b="b" l="l" r="r" t="t"/>
              <a:pathLst>
                <a:path extrusionOk="0" h="998" w="1163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906283" y="3929248"/>
              <a:ext cx="34454" cy="29507"/>
            </a:xfrm>
            <a:custGeom>
              <a:rect b="b" l="l" r="r" t="t"/>
              <a:pathLst>
                <a:path extrusionOk="0" h="996" w="1163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101986" y="3929485"/>
              <a:ext cx="34780" cy="29151"/>
            </a:xfrm>
            <a:custGeom>
              <a:rect b="b" l="l" r="r" t="t"/>
              <a:pathLst>
                <a:path extrusionOk="0" h="984" w="1174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419803" y="3573007"/>
              <a:ext cx="28796" cy="28825"/>
            </a:xfrm>
            <a:custGeom>
              <a:rect b="b" l="l" r="r" t="t"/>
              <a:pathLst>
                <a:path extrusionOk="0" h="973" w="972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99677" y="3143889"/>
              <a:ext cx="34454" cy="29358"/>
            </a:xfrm>
            <a:custGeom>
              <a:rect b="b" l="l" r="r" t="t"/>
              <a:pathLst>
                <a:path extrusionOk="0" h="991" w="1163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608878" y="3636642"/>
              <a:ext cx="34780" cy="29595"/>
            </a:xfrm>
            <a:custGeom>
              <a:rect b="b" l="l" r="r" t="t"/>
              <a:pathLst>
                <a:path extrusionOk="0" h="999" w="1174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43257" y="3222780"/>
              <a:ext cx="34335" cy="29595"/>
            </a:xfrm>
            <a:custGeom>
              <a:rect b="b" l="l" r="r" t="t"/>
              <a:pathLst>
                <a:path extrusionOk="0" h="999" w="1159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688421" y="3794987"/>
              <a:ext cx="34780" cy="29418"/>
            </a:xfrm>
            <a:custGeom>
              <a:rect b="b" l="l" r="r" t="t"/>
              <a:pathLst>
                <a:path extrusionOk="0" h="993" w="1174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394948" y="3434362"/>
              <a:ext cx="33861" cy="29121"/>
            </a:xfrm>
            <a:custGeom>
              <a:rect b="b" l="l" r="r" t="t"/>
              <a:pathLst>
                <a:path extrusionOk="0" h="983" w="1143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154926" y="3161338"/>
              <a:ext cx="34335" cy="29269"/>
            </a:xfrm>
            <a:custGeom>
              <a:rect b="b" l="l" r="r" t="t"/>
              <a:pathLst>
                <a:path extrusionOk="0" h="988" w="1159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100564" y="3141993"/>
              <a:ext cx="33861" cy="29121"/>
            </a:xfrm>
            <a:custGeom>
              <a:rect b="b" l="l" r="r" t="t"/>
              <a:pathLst>
                <a:path extrusionOk="0" h="983" w="1143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313242" y="3277824"/>
              <a:ext cx="34454" cy="29566"/>
            </a:xfrm>
            <a:custGeom>
              <a:rect b="b" l="l" r="r" t="t"/>
              <a:pathLst>
                <a:path extrusionOk="0" h="998" w="1163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626771" y="3381541"/>
              <a:ext cx="34335" cy="29477"/>
            </a:xfrm>
            <a:custGeom>
              <a:rect b="b" l="l" r="r" t="t"/>
              <a:pathLst>
                <a:path extrusionOk="0" h="995" w="1159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258199" y="3847898"/>
              <a:ext cx="34335" cy="29507"/>
            </a:xfrm>
            <a:custGeom>
              <a:rect b="b" l="l" r="r" t="t"/>
              <a:pathLst>
                <a:path extrusionOk="0" h="996" w="1159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606863" y="3440732"/>
              <a:ext cx="34454" cy="29507"/>
            </a:xfrm>
            <a:custGeom>
              <a:rect b="b" l="l" r="r" t="t"/>
              <a:pathLst>
                <a:path extrusionOk="0" h="996" w="1163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362271" y="3749335"/>
              <a:ext cx="29269" cy="28825"/>
            </a:xfrm>
            <a:custGeom>
              <a:rect b="b" l="l" r="r" t="t"/>
              <a:pathLst>
                <a:path extrusionOk="0" h="973" w="988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94829" y="3632109"/>
              <a:ext cx="33980" cy="29566"/>
            </a:xfrm>
            <a:custGeom>
              <a:rect b="b" l="l" r="r" t="t"/>
              <a:pathLst>
                <a:path extrusionOk="0" h="998" w="1147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218916" y="3181572"/>
              <a:ext cx="29744" cy="28825"/>
            </a:xfrm>
            <a:custGeom>
              <a:rect b="b" l="l" r="r" t="t"/>
              <a:pathLst>
                <a:path extrusionOk="0" h="973" w="1004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91458" y="3500752"/>
              <a:ext cx="30040" cy="28529"/>
            </a:xfrm>
            <a:custGeom>
              <a:rect b="b" l="l" r="r" t="t"/>
              <a:pathLst>
                <a:path extrusionOk="0" h="963" w="1014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43032" y="3122559"/>
              <a:ext cx="29269" cy="28440"/>
            </a:xfrm>
            <a:custGeom>
              <a:rect b="b" l="l" r="r" t="t"/>
              <a:pathLst>
                <a:path extrusionOk="0" h="960" w="988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87280" y="3892572"/>
              <a:ext cx="35106" cy="28085"/>
            </a:xfrm>
            <a:custGeom>
              <a:rect b="b" l="l" r="r" t="t"/>
              <a:pathLst>
                <a:path extrusionOk="0" h="948" w="1185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970421" y="3949748"/>
              <a:ext cx="33861" cy="27966"/>
            </a:xfrm>
            <a:custGeom>
              <a:rect b="b" l="l" r="r" t="t"/>
              <a:pathLst>
                <a:path extrusionOk="0" h="944" w="1143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44695" y="3322528"/>
              <a:ext cx="34335" cy="28440"/>
            </a:xfrm>
            <a:custGeom>
              <a:rect b="b" l="l" r="r" t="t"/>
              <a:pathLst>
                <a:path extrusionOk="0" h="960" w="1159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72913" y="3560713"/>
              <a:ext cx="28262" cy="26959"/>
            </a:xfrm>
            <a:custGeom>
              <a:rect b="b" l="l" r="r" t="t"/>
              <a:pathLst>
                <a:path extrusionOk="0" h="910" w="954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39622" y="3514498"/>
              <a:ext cx="28322" cy="27403"/>
            </a:xfrm>
            <a:custGeom>
              <a:rect b="b" l="l" r="r" t="t"/>
              <a:pathLst>
                <a:path extrusionOk="0" h="925" w="956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590807" y="3697373"/>
              <a:ext cx="31965" cy="27048"/>
            </a:xfrm>
            <a:custGeom>
              <a:rect b="b" l="l" r="r" t="t"/>
              <a:pathLst>
                <a:path extrusionOk="0" h="913" w="1079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79292" y="3199969"/>
              <a:ext cx="27818" cy="27018"/>
            </a:xfrm>
            <a:custGeom>
              <a:rect b="b" l="l" r="r" t="t"/>
              <a:pathLst>
                <a:path extrusionOk="0" h="912" w="939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4108" y="3105199"/>
              <a:ext cx="32558" cy="27403"/>
            </a:xfrm>
            <a:custGeom>
              <a:rect b="b" l="l" r="r" t="t"/>
              <a:pathLst>
                <a:path extrusionOk="0" h="925" w="1099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28457" y="3970012"/>
              <a:ext cx="28262" cy="26959"/>
            </a:xfrm>
            <a:custGeom>
              <a:rect b="b" l="l" r="r" t="t"/>
              <a:pathLst>
                <a:path extrusionOk="0" h="910" w="954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342482" y="3809237"/>
              <a:ext cx="28796" cy="27403"/>
            </a:xfrm>
            <a:custGeom>
              <a:rect b="b" l="l" r="r" t="t"/>
              <a:pathLst>
                <a:path extrusionOk="0" h="925" w="972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242171" y="3908747"/>
              <a:ext cx="31965" cy="26929"/>
            </a:xfrm>
            <a:custGeom>
              <a:rect b="b" l="l" r="r" t="t"/>
              <a:pathLst>
                <a:path extrusionOk="0" h="909" w="1079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13937" y="3376327"/>
              <a:ext cx="31847" cy="26751"/>
            </a:xfrm>
            <a:custGeom>
              <a:rect b="b" l="l" r="r" t="t"/>
              <a:pathLst>
                <a:path extrusionOk="0" h="903" w="1075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45967" y="3125018"/>
              <a:ext cx="27818" cy="27018"/>
            </a:xfrm>
            <a:custGeom>
              <a:rect b="b" l="l" r="r" t="t"/>
              <a:pathLst>
                <a:path extrusionOk="0" h="912" w="939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78328" y="3299006"/>
              <a:ext cx="28292" cy="26959"/>
            </a:xfrm>
            <a:custGeom>
              <a:rect b="b" l="l" r="r" t="t"/>
              <a:pathLst>
                <a:path extrusionOk="0" h="910" w="955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4178" y="3776620"/>
              <a:ext cx="28351" cy="27018"/>
            </a:xfrm>
            <a:custGeom>
              <a:rect b="b" l="l" r="r" t="t"/>
              <a:pathLst>
                <a:path extrusionOk="0" h="912" w="957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69579" y="3262596"/>
              <a:ext cx="28558" cy="28055"/>
            </a:xfrm>
            <a:custGeom>
              <a:rect b="b" l="l" r="r" t="t"/>
              <a:pathLst>
                <a:path extrusionOk="0" h="947" w="964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167072" y="3950607"/>
              <a:ext cx="28322" cy="26574"/>
            </a:xfrm>
            <a:custGeom>
              <a:rect b="b" l="l" r="r" t="t"/>
              <a:pathLst>
                <a:path extrusionOk="0" h="897" w="956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66720" y="3165012"/>
              <a:ext cx="28322" cy="26574"/>
            </a:xfrm>
            <a:custGeom>
              <a:rect b="b" l="l" r="r" t="t"/>
              <a:pathLst>
                <a:path extrusionOk="0" h="897" w="956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33718" y="3873345"/>
              <a:ext cx="32558" cy="26959"/>
            </a:xfrm>
            <a:custGeom>
              <a:rect b="b" l="l" r="r" t="t"/>
              <a:pathLst>
                <a:path extrusionOk="0" h="910" w="1099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84537" y="3990335"/>
              <a:ext cx="30692" cy="25981"/>
            </a:xfrm>
            <a:custGeom>
              <a:rect b="b" l="l" r="r" t="t"/>
              <a:pathLst>
                <a:path extrusionOk="0" h="877" w="1036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92656" y="3990601"/>
              <a:ext cx="26396" cy="25774"/>
            </a:xfrm>
            <a:custGeom>
              <a:rect b="b" l="l" r="r" t="t"/>
              <a:pathLst>
                <a:path extrusionOk="0" h="870" w="891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832961" y="3972885"/>
              <a:ext cx="26663" cy="26129"/>
            </a:xfrm>
            <a:custGeom>
              <a:rect b="b" l="l" r="r" t="t"/>
              <a:pathLst>
                <a:path extrusionOk="0" h="882" w="90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9522" y="3869524"/>
              <a:ext cx="30988" cy="26070"/>
            </a:xfrm>
            <a:custGeom>
              <a:rect b="b" l="l" r="r" t="t"/>
              <a:pathLst>
                <a:path extrusionOk="0" h="880" w="1046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75001" y="3853586"/>
              <a:ext cx="26663" cy="26663"/>
            </a:xfrm>
            <a:custGeom>
              <a:rect b="b" l="l" r="r" t="t"/>
              <a:pathLst>
                <a:path extrusionOk="0" h="900" w="90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240631" y="3123626"/>
              <a:ext cx="25951" cy="25478"/>
            </a:xfrm>
            <a:custGeom>
              <a:rect b="b" l="l" r="r" t="t"/>
              <a:pathLst>
                <a:path extrusionOk="0" h="860" w="876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35076" y="3219788"/>
              <a:ext cx="31936" cy="26100"/>
            </a:xfrm>
            <a:custGeom>
              <a:rect b="b" l="l" r="r" t="t"/>
              <a:pathLst>
                <a:path extrusionOk="0" h="881" w="1078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117510" y="3083958"/>
              <a:ext cx="30721" cy="25566"/>
            </a:xfrm>
            <a:custGeom>
              <a:rect b="b" l="l" r="r" t="t"/>
              <a:pathLst>
                <a:path extrusionOk="0" h="863" w="1037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80653" y="3592323"/>
              <a:ext cx="25951" cy="25507"/>
            </a:xfrm>
            <a:custGeom>
              <a:rect b="b" l="l" r="r" t="t"/>
              <a:pathLst>
                <a:path extrusionOk="0" h="861" w="876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76967" y="3103806"/>
              <a:ext cx="30188" cy="25507"/>
            </a:xfrm>
            <a:custGeom>
              <a:rect b="b" l="l" r="r" t="t"/>
              <a:pathLst>
                <a:path extrusionOk="0" h="861" w="1019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0317" y="3204709"/>
              <a:ext cx="26426" cy="26337"/>
            </a:xfrm>
            <a:custGeom>
              <a:rect b="b" l="l" r="r" t="t"/>
              <a:pathLst>
                <a:path extrusionOk="0" h="889" w="892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440304" y="3710704"/>
              <a:ext cx="26692" cy="26307"/>
            </a:xfrm>
            <a:custGeom>
              <a:rect b="b" l="l" r="r" t="t"/>
              <a:pathLst>
                <a:path extrusionOk="0" h="888" w="901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554042" y="3423519"/>
              <a:ext cx="26189" cy="25063"/>
            </a:xfrm>
            <a:custGeom>
              <a:rect b="b" l="l" r="r" t="t"/>
              <a:pathLst>
                <a:path extrusionOk="0" h="846" w="884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59886" y="3455574"/>
              <a:ext cx="27374" cy="26189"/>
            </a:xfrm>
            <a:custGeom>
              <a:rect b="b" l="l" r="r" t="t"/>
              <a:pathLst>
                <a:path extrusionOk="0" h="884" w="924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23595" y="3771050"/>
              <a:ext cx="25478" cy="24322"/>
            </a:xfrm>
            <a:custGeom>
              <a:rect b="b" l="l" r="r" t="t"/>
              <a:pathLst>
                <a:path extrusionOk="0" h="821" w="86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60360" y="3651721"/>
              <a:ext cx="26663" cy="26100"/>
            </a:xfrm>
            <a:custGeom>
              <a:rect b="b" l="l" r="r" t="t"/>
              <a:pathLst>
                <a:path extrusionOk="0" h="881" w="90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21540" y="3085883"/>
              <a:ext cx="30988" cy="26011"/>
            </a:xfrm>
            <a:custGeom>
              <a:rect b="b" l="l" r="r" t="t"/>
              <a:pathLst>
                <a:path extrusionOk="0" h="878" w="1046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62377" y="3064642"/>
              <a:ext cx="25951" cy="25063"/>
            </a:xfrm>
            <a:custGeom>
              <a:rect b="b" l="l" r="r" t="t"/>
              <a:pathLst>
                <a:path extrusionOk="0" h="846" w="876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555908" y="3620615"/>
              <a:ext cx="26455" cy="25507"/>
            </a:xfrm>
            <a:custGeom>
              <a:rect b="b" l="l" r="r" t="t"/>
              <a:pathLst>
                <a:path extrusionOk="0" h="861" w="893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52261" y="4010568"/>
              <a:ext cx="25744" cy="25537"/>
            </a:xfrm>
            <a:custGeom>
              <a:rect b="b" l="l" r="r" t="t"/>
              <a:pathLst>
                <a:path extrusionOk="0" h="862" w="869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74245" y="3953066"/>
              <a:ext cx="25507" cy="25981"/>
            </a:xfrm>
            <a:custGeom>
              <a:rect b="b" l="l" r="r" t="t"/>
              <a:pathLst>
                <a:path extrusionOk="0" h="877" w="861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69714" y="3363529"/>
              <a:ext cx="30573" cy="25626"/>
            </a:xfrm>
            <a:custGeom>
              <a:rect b="b" l="l" r="r" t="t"/>
              <a:pathLst>
                <a:path extrusionOk="0" h="865" w="1032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396399" y="3241029"/>
              <a:ext cx="28144" cy="24085"/>
            </a:xfrm>
            <a:custGeom>
              <a:rect b="b" l="l" r="r" t="t"/>
              <a:pathLst>
                <a:path extrusionOk="0" h="813" w="95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39148" y="3317284"/>
              <a:ext cx="25270" cy="25626"/>
            </a:xfrm>
            <a:custGeom>
              <a:rect b="b" l="l" r="r" t="t"/>
              <a:pathLst>
                <a:path extrusionOk="0" h="865" w="853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223" y="3483036"/>
              <a:ext cx="25507" cy="24915"/>
            </a:xfrm>
            <a:custGeom>
              <a:rect b="b" l="l" r="r" t="t"/>
              <a:pathLst>
                <a:path extrusionOk="0" h="841" w="861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591755" y="3304782"/>
              <a:ext cx="25033" cy="24915"/>
            </a:xfrm>
            <a:custGeom>
              <a:rect b="b" l="l" r="r" t="t"/>
              <a:pathLst>
                <a:path extrusionOk="0" h="841" w="845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478757" y="3397005"/>
              <a:ext cx="25033" cy="24204"/>
            </a:xfrm>
            <a:custGeom>
              <a:rect b="b" l="l" r="r" t="t"/>
              <a:pathLst>
                <a:path extrusionOk="0" h="817" w="845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784791" y="3106621"/>
              <a:ext cx="28144" cy="24085"/>
            </a:xfrm>
            <a:custGeom>
              <a:rect b="b" l="l" r="r" t="t"/>
              <a:pathLst>
                <a:path extrusionOk="0" h="813" w="95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227418" y="3969064"/>
              <a:ext cx="25951" cy="24618"/>
            </a:xfrm>
            <a:custGeom>
              <a:rect b="b" l="l" r="r" t="t"/>
              <a:pathLst>
                <a:path extrusionOk="0" h="831" w="876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576231" y="3757838"/>
              <a:ext cx="25448" cy="24115"/>
            </a:xfrm>
            <a:custGeom>
              <a:rect b="b" l="l" r="r" t="t"/>
              <a:pathLst>
                <a:path extrusionOk="0" h="814" w="859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401110" y="3830922"/>
              <a:ext cx="28173" cy="23670"/>
            </a:xfrm>
            <a:custGeom>
              <a:rect b="b" l="l" r="r" t="t"/>
              <a:pathLst>
                <a:path extrusionOk="0" h="799" w="951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616314" y="3837973"/>
              <a:ext cx="24529" cy="23285"/>
            </a:xfrm>
            <a:custGeom>
              <a:rect b="b" l="l" r="r" t="t"/>
              <a:pathLst>
                <a:path extrusionOk="0" h="786" w="828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384905" y="3890824"/>
              <a:ext cx="23137" cy="22248"/>
            </a:xfrm>
            <a:custGeom>
              <a:rect b="b" l="l" r="r" t="t"/>
              <a:pathLst>
                <a:path extrusionOk="0" h="751" w="781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07110" y="3929929"/>
              <a:ext cx="24974" cy="23759"/>
            </a:xfrm>
            <a:custGeom>
              <a:rect b="b" l="l" r="r" t="t"/>
              <a:pathLst>
                <a:path extrusionOk="0" h="802" w="843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712003" y="3934195"/>
              <a:ext cx="27847" cy="23611"/>
            </a:xfrm>
            <a:custGeom>
              <a:rect b="b" l="l" r="r" t="t"/>
              <a:pathLst>
                <a:path extrusionOk="0" h="797" w="94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012400" y="4031247"/>
              <a:ext cx="25418" cy="23818"/>
            </a:xfrm>
            <a:custGeom>
              <a:rect b="b" l="l" r="r" t="t"/>
              <a:pathLst>
                <a:path extrusionOk="0" h="804" w="858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946870" y="3028322"/>
              <a:ext cx="23967" cy="22456"/>
            </a:xfrm>
            <a:custGeom>
              <a:rect b="b" l="l" r="r" t="t"/>
              <a:pathLst>
                <a:path extrusionOk="0" h="758" w="809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000135" y="3047667"/>
              <a:ext cx="28322" cy="23641"/>
            </a:xfrm>
            <a:custGeom>
              <a:rect b="b" l="l" r="r" t="t"/>
              <a:pathLst>
                <a:path extrusionOk="0" h="798" w="956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864008" y="3067486"/>
              <a:ext cx="27699" cy="23611"/>
            </a:xfrm>
            <a:custGeom>
              <a:rect b="b" l="l" r="r" t="t"/>
              <a:pathLst>
                <a:path extrusionOk="0" h="797" w="935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297689" y="3141993"/>
              <a:ext cx="27847" cy="23611"/>
            </a:xfrm>
            <a:custGeom>
              <a:rect b="b" l="l" r="r" t="t"/>
              <a:pathLst>
                <a:path extrusionOk="0" h="797" w="94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711292" y="3146881"/>
              <a:ext cx="24322" cy="23433"/>
            </a:xfrm>
            <a:custGeom>
              <a:rect b="b" l="l" r="r" t="t"/>
              <a:pathLst>
                <a:path extrusionOk="0" h="791" w="821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361086" y="3162286"/>
              <a:ext cx="22930" cy="22485"/>
            </a:xfrm>
            <a:custGeom>
              <a:rect b="b" l="l" r="r" t="t"/>
              <a:pathLst>
                <a:path extrusionOk="0" h="759" w="774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12048" y="3246095"/>
              <a:ext cx="24056" cy="23285"/>
            </a:xfrm>
            <a:custGeom>
              <a:rect b="b" l="l" r="r" t="t"/>
              <a:pathLst>
                <a:path extrusionOk="0" h="786" w="812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519313" y="3476815"/>
              <a:ext cx="23374" cy="23167"/>
            </a:xfrm>
            <a:custGeom>
              <a:rect b="b" l="l" r="r" t="t"/>
              <a:pathLst>
                <a:path extrusionOk="0" h="782" w="789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45831" y="4008732"/>
              <a:ext cx="27847" cy="23582"/>
            </a:xfrm>
            <a:custGeom>
              <a:rect b="b" l="l" r="r" t="t"/>
              <a:pathLst>
                <a:path extrusionOk="0" h="796" w="94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37126" y="3678976"/>
              <a:ext cx="24470" cy="23344"/>
            </a:xfrm>
            <a:custGeom>
              <a:rect b="b" l="l" r="r" t="t"/>
              <a:pathLst>
                <a:path extrusionOk="0" h="788" w="826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98250" y="3536213"/>
              <a:ext cx="27699" cy="23641"/>
            </a:xfrm>
            <a:custGeom>
              <a:rect b="b" l="l" r="r" t="t"/>
              <a:pathLst>
                <a:path extrusionOk="0" h="798" w="935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512212" y="3542790"/>
              <a:ext cx="27699" cy="23641"/>
            </a:xfrm>
            <a:custGeom>
              <a:rect b="b" l="l" r="r" t="t"/>
              <a:pathLst>
                <a:path extrusionOk="0" h="798" w="935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458019" y="3262211"/>
              <a:ext cx="24529" cy="21330"/>
            </a:xfrm>
            <a:custGeom>
              <a:rect b="b" l="l" r="r" t="t"/>
              <a:pathLst>
                <a:path extrusionOk="0" h="720" w="828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501894" y="3732834"/>
              <a:ext cx="22633" cy="21774"/>
            </a:xfrm>
            <a:custGeom>
              <a:rect b="b" l="l" r="r" t="t"/>
              <a:pathLst>
                <a:path extrusionOk="0" h="735" w="764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7315" y="3915917"/>
              <a:ext cx="22189" cy="21626"/>
            </a:xfrm>
            <a:custGeom>
              <a:rect b="b" l="l" r="r" t="t"/>
              <a:pathLst>
                <a:path extrusionOk="0" h="730" w="749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633259" y="3186786"/>
              <a:ext cx="21715" cy="22337"/>
            </a:xfrm>
            <a:custGeom>
              <a:rect b="b" l="l" r="r" t="t"/>
              <a:pathLst>
                <a:path extrusionOk="0" h="754" w="733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69132" y="4052073"/>
              <a:ext cx="26277" cy="22219"/>
            </a:xfrm>
            <a:custGeom>
              <a:rect b="b" l="l" r="r" t="t"/>
              <a:pathLst>
                <a:path extrusionOk="0" h="750" w="887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498851" y="3602721"/>
              <a:ext cx="22693" cy="21774"/>
            </a:xfrm>
            <a:custGeom>
              <a:rect b="b" l="l" r="r" t="t"/>
              <a:pathLst>
                <a:path extrusionOk="0" h="735" w="766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083796" y="3006814"/>
              <a:ext cx="21982" cy="21567"/>
            </a:xfrm>
            <a:custGeom>
              <a:rect b="b" l="l" r="r" t="t"/>
              <a:pathLst>
                <a:path extrusionOk="0" h="728" w="742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575" y="4071892"/>
              <a:ext cx="22189" cy="21745"/>
            </a:xfrm>
            <a:custGeom>
              <a:rect b="b" l="l" r="r" t="t"/>
              <a:pathLst>
                <a:path extrusionOk="0" h="734" w="749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518225" y="3739440"/>
              <a:ext cx="22633" cy="21745"/>
            </a:xfrm>
            <a:custGeom>
              <a:rect b="b" l="l" r="r" t="t"/>
              <a:pathLst>
                <a:path extrusionOk="0" h="734" w="764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258969" y="3066479"/>
              <a:ext cx="25537" cy="20915"/>
            </a:xfrm>
            <a:custGeom>
              <a:rect b="b" l="l" r="r" t="t"/>
              <a:pathLst>
                <a:path extrusionOk="0" h="706" w="862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516329" y="3345695"/>
              <a:ext cx="22189" cy="21300"/>
            </a:xfrm>
            <a:custGeom>
              <a:rect b="b" l="l" r="r" t="t"/>
              <a:pathLst>
                <a:path extrusionOk="0" h="719" w="749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497154" y="3339118"/>
              <a:ext cx="25003" cy="21241"/>
            </a:xfrm>
            <a:custGeom>
              <a:rect b="b" l="l" r="r" t="t"/>
              <a:pathLst>
                <a:path extrusionOk="0" h="717" w="844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729689" y="3087779"/>
              <a:ext cx="22426" cy="22189"/>
            </a:xfrm>
            <a:custGeom>
              <a:rect b="b" l="l" r="r" t="t"/>
              <a:pathLst>
                <a:path extrusionOk="0" h="749" w="757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476276" y="3464432"/>
              <a:ext cx="22604" cy="21389"/>
            </a:xfrm>
            <a:custGeom>
              <a:rect b="b" l="l" r="r" t="t"/>
              <a:pathLst>
                <a:path extrusionOk="0" h="722" w="763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815779" y="4032254"/>
              <a:ext cx="22160" cy="21330"/>
            </a:xfrm>
            <a:custGeom>
              <a:rect b="b" l="l" r="r" t="t"/>
              <a:pathLst>
                <a:path extrusionOk="0" h="720" w="748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9969" y="4030654"/>
              <a:ext cx="21241" cy="21004"/>
            </a:xfrm>
            <a:custGeom>
              <a:rect b="b" l="l" r="r" t="t"/>
              <a:pathLst>
                <a:path extrusionOk="0" h="709" w="717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756085" y="4014360"/>
              <a:ext cx="21982" cy="21774"/>
            </a:xfrm>
            <a:custGeom>
              <a:rect b="b" l="l" r="r" t="t"/>
              <a:pathLst>
                <a:path extrusionOk="0" h="735" w="742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143550" y="3026841"/>
              <a:ext cx="22604" cy="21360"/>
            </a:xfrm>
            <a:custGeom>
              <a:rect b="b" l="l" r="r" t="t"/>
              <a:pathLst>
                <a:path extrusionOk="0" h="721" w="763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57864" y="3818687"/>
              <a:ext cx="22604" cy="21745"/>
            </a:xfrm>
            <a:custGeom>
              <a:rect b="b" l="l" r="r" t="t"/>
              <a:pathLst>
                <a:path extrusionOk="0" h="734" w="763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289186" y="3990779"/>
              <a:ext cx="21715" cy="21508"/>
            </a:xfrm>
            <a:custGeom>
              <a:rect b="b" l="l" r="r" t="t"/>
              <a:pathLst>
                <a:path extrusionOk="0" h="726" w="733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36119" y="3288192"/>
              <a:ext cx="22189" cy="21715"/>
            </a:xfrm>
            <a:custGeom>
              <a:rect b="b" l="l" r="r" t="t"/>
              <a:pathLst>
                <a:path extrusionOk="0" h="733" w="749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96244" y="3405093"/>
              <a:ext cx="22219" cy="21715"/>
            </a:xfrm>
            <a:custGeom>
              <a:rect b="b" l="l" r="r" t="t"/>
              <a:pathLst>
                <a:path extrusionOk="0" h="733" w="75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875651" y="4052784"/>
              <a:ext cx="21478" cy="21034"/>
            </a:xfrm>
            <a:custGeom>
              <a:rect b="b" l="l" r="r" t="t"/>
              <a:pathLst>
                <a:path extrusionOk="0" h="710" w="725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202889" y="3046512"/>
              <a:ext cx="22189" cy="21508"/>
            </a:xfrm>
            <a:custGeom>
              <a:rect b="b" l="l" r="r" t="t"/>
              <a:pathLst>
                <a:path extrusionOk="0" h="726" w="749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538481" y="3614482"/>
              <a:ext cx="25181" cy="21300"/>
            </a:xfrm>
            <a:custGeom>
              <a:rect b="b" l="l" r="r" t="t"/>
              <a:pathLst>
                <a:path extrusionOk="0" h="719" w="85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522602" y="3673673"/>
              <a:ext cx="21271" cy="21478"/>
            </a:xfrm>
            <a:custGeom>
              <a:rect b="b" l="l" r="r" t="t"/>
              <a:pathLst>
                <a:path extrusionOk="0" h="725" w="718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80505" y="3792706"/>
              <a:ext cx="26100" cy="21330"/>
            </a:xfrm>
            <a:custGeom>
              <a:rect b="b" l="l" r="r" t="t"/>
              <a:pathLst>
                <a:path extrusionOk="0" h="720" w="881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08758" y="3048645"/>
              <a:ext cx="22574" cy="21360"/>
            </a:xfrm>
            <a:custGeom>
              <a:rect b="b" l="l" r="r" t="t"/>
              <a:pathLst>
                <a:path extrusionOk="0" h="721" w="762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17433" y="3183438"/>
              <a:ext cx="25033" cy="20412"/>
            </a:xfrm>
            <a:custGeom>
              <a:rect b="b" l="l" r="r" t="t"/>
              <a:pathLst>
                <a:path extrusionOk="0" h="689" w="845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128382" y="4070026"/>
              <a:ext cx="23611" cy="20767"/>
            </a:xfrm>
            <a:custGeom>
              <a:rect b="b" l="l" r="r" t="t"/>
              <a:pathLst>
                <a:path extrusionOk="0" h="701" w="797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025109" y="2990046"/>
              <a:ext cx="20797" cy="20056"/>
            </a:xfrm>
            <a:custGeom>
              <a:rect b="b" l="l" r="r" t="t"/>
              <a:pathLst>
                <a:path extrusionOk="0" h="677" w="702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94477" y="4092541"/>
              <a:ext cx="20767" cy="20056"/>
            </a:xfrm>
            <a:custGeom>
              <a:rect b="b" l="l" r="r" t="t"/>
              <a:pathLst>
                <a:path extrusionOk="0" h="677" w="701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84598" y="3009480"/>
              <a:ext cx="25478" cy="20856"/>
            </a:xfrm>
            <a:custGeom>
              <a:rect b="b" l="l" r="r" t="t"/>
              <a:pathLst>
                <a:path extrusionOk="0" h="704" w="86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66018" y="3852608"/>
              <a:ext cx="19849" cy="19375"/>
            </a:xfrm>
            <a:custGeom>
              <a:rect b="b" l="l" r="r" t="t"/>
              <a:pathLst>
                <a:path extrusionOk="0" h="654" w="67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540051" y="3417980"/>
              <a:ext cx="21508" cy="21597"/>
            </a:xfrm>
            <a:custGeom>
              <a:rect b="b" l="l" r="r" t="t"/>
              <a:pathLst>
                <a:path extrusionOk="0" h="729" w="726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322189" y="3084787"/>
              <a:ext cx="20797" cy="20115"/>
            </a:xfrm>
            <a:custGeom>
              <a:rect b="b" l="l" r="r" t="t"/>
              <a:pathLst>
                <a:path extrusionOk="0" h="679" w="702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697397" y="3995489"/>
              <a:ext cx="20767" cy="19967"/>
            </a:xfrm>
            <a:custGeom>
              <a:rect b="b" l="l" r="r" t="t"/>
              <a:pathLst>
                <a:path extrusionOk="0" h="674" w="701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459301" y="3524778"/>
              <a:ext cx="21211" cy="19997"/>
            </a:xfrm>
            <a:custGeom>
              <a:rect b="b" l="l" r="r" t="t"/>
              <a:pathLst>
                <a:path extrusionOk="0" h="675" w="716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554042" y="3229713"/>
              <a:ext cx="21211" cy="19967"/>
            </a:xfrm>
            <a:custGeom>
              <a:rect b="b" l="l" r="r" t="t"/>
              <a:pathLst>
                <a:path extrusionOk="0" h="674" w="716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598361" y="3898379"/>
              <a:ext cx="24411" cy="20767"/>
            </a:xfrm>
            <a:custGeom>
              <a:rect b="b" l="l" r="r" t="t"/>
              <a:pathLst>
                <a:path extrusionOk="0" h="701" w="824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476395" y="3663067"/>
              <a:ext cx="24381" cy="20767"/>
            </a:xfrm>
            <a:custGeom>
              <a:rect b="b" l="l" r="r" t="t"/>
              <a:pathLst>
                <a:path extrusionOk="0" h="701" w="823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366300" y="3951141"/>
              <a:ext cx="21715" cy="21656"/>
            </a:xfrm>
            <a:custGeom>
              <a:rect b="b" l="l" r="r" t="t"/>
              <a:pathLst>
                <a:path extrusionOk="0" h="731" w="733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53286" y="3130202"/>
              <a:ext cx="21034" cy="20915"/>
            </a:xfrm>
            <a:custGeom>
              <a:rect b="b" l="l" r="r" t="t"/>
              <a:pathLst>
                <a:path extrusionOk="0" h="706" w="71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562447" y="3555528"/>
              <a:ext cx="20530" cy="19878"/>
            </a:xfrm>
            <a:custGeom>
              <a:rect b="b" l="l" r="r" t="t"/>
              <a:pathLst>
                <a:path extrusionOk="0" h="671" w="693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46258" y="3912954"/>
              <a:ext cx="19315" cy="17982"/>
            </a:xfrm>
            <a:custGeom>
              <a:rect b="b" l="l" r="r" t="t"/>
              <a:pathLst>
                <a:path extrusionOk="0" h="607" w="652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672394" y="3072641"/>
              <a:ext cx="18901" cy="17568"/>
            </a:xfrm>
            <a:custGeom>
              <a:rect b="b" l="l" r="r" t="t"/>
              <a:pathLst>
                <a:path extrusionOk="0" h="593" w="638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581230" y="3695595"/>
              <a:ext cx="20145" cy="17005"/>
            </a:xfrm>
            <a:custGeom>
              <a:rect b="b" l="l" r="r" t="t"/>
              <a:pathLst>
                <a:path extrusionOk="0" h="574" w="68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578060" y="3497049"/>
              <a:ext cx="21922" cy="18012"/>
            </a:xfrm>
            <a:custGeom>
              <a:rect b="b" l="l" r="r" t="t"/>
              <a:pathLst>
                <a:path extrusionOk="0" h="608" w="74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641288" y="3977122"/>
              <a:ext cx="18634" cy="17982"/>
            </a:xfrm>
            <a:custGeom>
              <a:rect b="b" l="l" r="r" t="t"/>
              <a:pathLst>
                <a:path extrusionOk="0" h="607" w="629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50871" y="3033003"/>
              <a:ext cx="19167" cy="17805"/>
            </a:xfrm>
            <a:custGeom>
              <a:rect b="b" l="l" r="r" t="t"/>
              <a:pathLst>
                <a:path extrusionOk="0" h="601" w="647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438653" y="3585242"/>
              <a:ext cx="21093" cy="17982"/>
            </a:xfrm>
            <a:custGeom>
              <a:rect b="b" l="l" r="r" t="t"/>
              <a:pathLst>
                <a:path extrusionOk="0" h="607" w="712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350481" y="4012020"/>
              <a:ext cx="17953" cy="17982"/>
            </a:xfrm>
            <a:custGeom>
              <a:rect b="b" l="l" r="r" t="t"/>
              <a:pathLst>
                <a:path extrusionOk="0" h="607" w="606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270315" y="4051599"/>
              <a:ext cx="19345" cy="18101"/>
            </a:xfrm>
            <a:custGeom>
              <a:rect b="b" l="l" r="r" t="t"/>
              <a:pathLst>
                <a:path extrusionOk="0" h="611" w="653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520824" y="3281468"/>
              <a:ext cx="19730" cy="18071"/>
            </a:xfrm>
            <a:custGeom>
              <a:rect b="b" l="l" r="r" t="t"/>
              <a:pathLst>
                <a:path extrusionOk="0" h="610" w="666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192046" y="4091356"/>
              <a:ext cx="17953" cy="17834"/>
            </a:xfrm>
            <a:custGeom>
              <a:rect b="b" l="l" r="r" t="t"/>
              <a:pathLst>
                <a:path extrusionOk="0" h="602" w="606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054823" y="4111056"/>
              <a:ext cx="19315" cy="17982"/>
            </a:xfrm>
            <a:custGeom>
              <a:rect b="b" l="l" r="r" t="t"/>
              <a:pathLst>
                <a:path extrusionOk="0" h="607" w="652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966718" y="2971175"/>
              <a:ext cx="19256" cy="18190"/>
            </a:xfrm>
            <a:custGeom>
              <a:rect b="b" l="l" r="r" t="t"/>
              <a:pathLst>
                <a:path extrusionOk="0" h="614" w="65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58596" y="3360774"/>
              <a:ext cx="21093" cy="17982"/>
            </a:xfrm>
            <a:custGeom>
              <a:rect b="b" l="l" r="r" t="t"/>
              <a:pathLst>
                <a:path extrusionOk="0" h="607" w="712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564106" y="3754994"/>
              <a:ext cx="17923" cy="17064"/>
            </a:xfrm>
            <a:custGeom>
              <a:rect b="b" l="l" r="r" t="t"/>
              <a:pathLst>
                <a:path extrusionOk="0" h="576" w="605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00747" y="3800853"/>
              <a:ext cx="18427" cy="17864"/>
            </a:xfrm>
            <a:custGeom>
              <a:rect b="b" l="l" r="r" t="t"/>
              <a:pathLst>
                <a:path extrusionOk="0" h="603" w="622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831302" y="2990994"/>
              <a:ext cx="17479" cy="18071"/>
            </a:xfrm>
            <a:custGeom>
              <a:rect b="b" l="l" r="r" t="t"/>
              <a:pathLst>
                <a:path extrusionOk="0" h="610" w="59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482045" y="3204206"/>
              <a:ext cx="18397" cy="18101"/>
            </a:xfrm>
            <a:custGeom>
              <a:rect b="b" l="l" r="r" t="t"/>
              <a:pathLst>
                <a:path extrusionOk="0" h="611" w="621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458768" y="3723887"/>
              <a:ext cx="20323" cy="17479"/>
            </a:xfrm>
            <a:custGeom>
              <a:rect b="b" l="l" r="r" t="t"/>
              <a:pathLst>
                <a:path extrusionOk="0" h="590" w="686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572913" y="3171707"/>
              <a:ext cx="20767" cy="17508"/>
            </a:xfrm>
            <a:custGeom>
              <a:rect b="b" l="l" r="r" t="t"/>
              <a:pathLst>
                <a:path extrusionOk="0" h="591" w="701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39407" y="3879952"/>
              <a:ext cx="21271" cy="17982"/>
            </a:xfrm>
            <a:custGeom>
              <a:rect b="b" l="l" r="r" t="t"/>
              <a:pathLst>
                <a:path extrusionOk="0" h="607" w="718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383038" y="3105199"/>
              <a:ext cx="18871" cy="18575"/>
            </a:xfrm>
            <a:custGeom>
              <a:rect b="b" l="l" r="r" t="t"/>
              <a:pathLst>
                <a:path extrusionOk="0" h="627" w="637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427802" y="3973271"/>
              <a:ext cx="16560" cy="16146"/>
            </a:xfrm>
            <a:custGeom>
              <a:rect b="b" l="l" r="r" t="t"/>
              <a:pathLst>
                <a:path extrusionOk="0" h="545" w="559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599153" y="3440495"/>
              <a:ext cx="19671" cy="16590"/>
            </a:xfrm>
            <a:custGeom>
              <a:rect b="b" l="l" r="r" t="t"/>
              <a:pathLst>
                <a:path extrusionOk="0" h="560" w="664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80009" y="3271632"/>
              <a:ext cx="16323" cy="15761"/>
            </a:xfrm>
            <a:custGeom>
              <a:rect b="b" l="l" r="r" t="t"/>
              <a:pathLst>
                <a:path extrusionOk="0" h="532" w="551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544524" y="3814451"/>
              <a:ext cx="16768" cy="16886"/>
            </a:xfrm>
            <a:custGeom>
              <a:rect b="b" l="l" r="r" t="t"/>
              <a:pathLst>
                <a:path extrusionOk="0" h="570" w="566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794982" y="4093992"/>
              <a:ext cx="20797" cy="16649"/>
            </a:xfrm>
            <a:custGeom>
              <a:rect b="b" l="l" r="r" t="t"/>
              <a:pathLst>
                <a:path extrusionOk="0" h="562" w="702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80290" y="3958221"/>
              <a:ext cx="19049" cy="15672"/>
            </a:xfrm>
            <a:custGeom>
              <a:rect b="b" l="l" r="r" t="t"/>
              <a:pathLst>
                <a:path extrusionOk="0" h="529" w="643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741716" y="4077314"/>
              <a:ext cx="16057" cy="15375"/>
            </a:xfrm>
            <a:custGeom>
              <a:rect b="b" l="l" r="r" t="t"/>
              <a:pathLst>
                <a:path extrusionOk="0" h="519" w="542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08653" y="2952393"/>
              <a:ext cx="16501" cy="16116"/>
            </a:xfrm>
            <a:custGeom>
              <a:rect b="b" l="l" r="r" t="t"/>
              <a:pathLst>
                <a:path extrusionOk="0" h="544" w="557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106459" y="2951978"/>
              <a:ext cx="17242" cy="16768"/>
            </a:xfrm>
            <a:custGeom>
              <a:rect b="b" l="l" r="r" t="t"/>
              <a:pathLst>
                <a:path extrusionOk="0" h="566" w="582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441044" y="3125936"/>
              <a:ext cx="17005" cy="16086"/>
            </a:xfrm>
            <a:custGeom>
              <a:rect b="b" l="l" r="r" t="t"/>
              <a:pathLst>
                <a:path extrusionOk="0" h="543" w="574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9927" y="3390873"/>
              <a:ext cx="16531" cy="16175"/>
            </a:xfrm>
            <a:custGeom>
              <a:rect b="b" l="l" r="r" t="t"/>
              <a:pathLst>
                <a:path extrusionOk="0" h="546" w="558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166124" y="2969635"/>
              <a:ext cx="16768" cy="16797"/>
            </a:xfrm>
            <a:custGeom>
              <a:rect b="b" l="l" r="r" t="t"/>
              <a:pathLst>
                <a:path extrusionOk="0" h="567" w="566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115643" y="4132238"/>
              <a:ext cx="16531" cy="15642"/>
            </a:xfrm>
            <a:custGeom>
              <a:rect b="b" l="l" r="r" t="t"/>
              <a:pathLst>
                <a:path extrusionOk="0" h="528" w="558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9509" y="3330586"/>
              <a:ext cx="17479" cy="17153"/>
            </a:xfrm>
            <a:custGeom>
              <a:rect b="b" l="l" r="r" t="t"/>
              <a:pathLst>
                <a:path extrusionOk="0" h="579" w="59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222856" y="2989691"/>
              <a:ext cx="19671" cy="16531"/>
            </a:xfrm>
            <a:custGeom>
              <a:rect b="b" l="l" r="r" t="t"/>
              <a:pathLst>
                <a:path extrusionOk="0" h="558" w="664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93473" y="3113198"/>
              <a:ext cx="19078" cy="15672"/>
            </a:xfrm>
            <a:custGeom>
              <a:rect b="b" l="l" r="r" t="t"/>
              <a:pathLst>
                <a:path extrusionOk="0" h="529" w="644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284950" y="3009925"/>
              <a:ext cx="16531" cy="15790"/>
            </a:xfrm>
            <a:custGeom>
              <a:rect b="b" l="l" r="r" t="t"/>
              <a:pathLst>
                <a:path extrusionOk="0" h="533" w="558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20581" y="3645618"/>
              <a:ext cx="17953" cy="15612"/>
            </a:xfrm>
            <a:custGeom>
              <a:rect b="b" l="l" r="r" t="t"/>
              <a:pathLst>
                <a:path extrusionOk="0" h="527" w="606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19633" y="3447575"/>
              <a:ext cx="17005" cy="15761"/>
            </a:xfrm>
            <a:custGeom>
              <a:rect b="b" l="l" r="r" t="t"/>
              <a:pathLst>
                <a:path extrusionOk="0" h="532" w="574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915408" y="4134134"/>
              <a:ext cx="18249" cy="15642"/>
            </a:xfrm>
            <a:custGeom>
              <a:rect b="b" l="l" r="r" t="t"/>
              <a:pathLst>
                <a:path extrusionOk="0" h="528" w="616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57461" y="4113278"/>
              <a:ext cx="17479" cy="17597"/>
            </a:xfrm>
            <a:custGeom>
              <a:rect b="b" l="l" r="r" t="t"/>
              <a:pathLst>
                <a:path extrusionOk="0" h="594" w="59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602145" y="3637086"/>
              <a:ext cx="18101" cy="15642"/>
            </a:xfrm>
            <a:custGeom>
              <a:rect b="b" l="l" r="r" t="t"/>
              <a:pathLst>
                <a:path extrusionOk="0" h="528" w="611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622586" y="3578014"/>
              <a:ext cx="15553" cy="14487"/>
            </a:xfrm>
            <a:custGeom>
              <a:rect b="b" l="l" r="r" t="t"/>
              <a:pathLst>
                <a:path extrusionOk="0" h="489" w="525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977976" y="4154842"/>
              <a:ext cx="16235" cy="13805"/>
            </a:xfrm>
            <a:custGeom>
              <a:rect b="b" l="l" r="r" t="t"/>
              <a:pathLst>
                <a:path extrusionOk="0" h="466" w="548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497518" y="3213034"/>
              <a:ext cx="15524" cy="13924"/>
            </a:xfrm>
            <a:custGeom>
              <a:rect b="b" l="l" r="r" t="t"/>
              <a:pathLst>
                <a:path extrusionOk="0" h="470" w="524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485194" y="3862414"/>
              <a:ext cx="14190" cy="13835"/>
            </a:xfrm>
            <a:custGeom>
              <a:rect b="b" l="l" r="r" t="t"/>
              <a:pathLst>
                <a:path extrusionOk="0" h="467" w="479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402887" y="3048467"/>
              <a:ext cx="13657" cy="12976"/>
            </a:xfrm>
            <a:custGeom>
              <a:rect b="b" l="l" r="r" t="t"/>
              <a:pathLst>
                <a:path extrusionOk="0" h="438" w="461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047743" y="2933522"/>
              <a:ext cx="17064" cy="13865"/>
            </a:xfrm>
            <a:custGeom>
              <a:rect b="b" l="l" r="r" t="t"/>
              <a:pathLst>
                <a:path extrusionOk="0" h="468" w="576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539577" y="3223906"/>
              <a:ext cx="16057" cy="14309"/>
            </a:xfrm>
            <a:custGeom>
              <a:rect b="b" l="l" r="r" t="t"/>
              <a:pathLst>
                <a:path extrusionOk="0" h="483" w="542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507997" y="3933099"/>
              <a:ext cx="14161" cy="12976"/>
            </a:xfrm>
            <a:custGeom>
              <a:rect b="b" l="l" r="r" t="t"/>
              <a:pathLst>
                <a:path extrusionOk="0" h="438" w="478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28260" y="3875686"/>
              <a:ext cx="14190" cy="13390"/>
            </a:xfrm>
            <a:custGeom>
              <a:rect b="b" l="l" r="r" t="t"/>
              <a:pathLst>
                <a:path extrusionOk="0" h="452" w="479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773297" y="2975501"/>
              <a:ext cx="14427" cy="14338"/>
            </a:xfrm>
            <a:custGeom>
              <a:rect b="b" l="l" r="r" t="t"/>
              <a:pathLst>
                <a:path extrusionOk="0" h="484" w="487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342482" y="3029774"/>
              <a:ext cx="15583" cy="14813"/>
            </a:xfrm>
            <a:custGeom>
              <a:rect b="b" l="l" r="r" t="t"/>
              <a:pathLst>
                <a:path extrusionOk="0" h="500" w="526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91561" y="3015109"/>
              <a:ext cx="16708" cy="13805"/>
            </a:xfrm>
            <a:custGeom>
              <a:rect b="b" l="l" r="r" t="t"/>
              <a:pathLst>
                <a:path extrusionOk="0" h="466" w="564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441497" y="3783256"/>
              <a:ext cx="15909" cy="13331"/>
            </a:xfrm>
            <a:custGeom>
              <a:rect b="b" l="l" r="r" t="t"/>
              <a:pathLst>
                <a:path extrusionOk="0" h="450" w="537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582978" y="3303272"/>
              <a:ext cx="14635" cy="13746"/>
            </a:xfrm>
            <a:custGeom>
              <a:rect b="b" l="l" r="r" t="t"/>
              <a:pathLst>
                <a:path extrusionOk="0" h="464" w="494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622645" y="3383378"/>
              <a:ext cx="14101" cy="12887"/>
            </a:xfrm>
            <a:custGeom>
              <a:rect b="b" l="l" r="r" t="t"/>
              <a:pathLst>
                <a:path extrusionOk="0" h="435" w="476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682792" y="4058176"/>
              <a:ext cx="17034" cy="13835"/>
            </a:xfrm>
            <a:custGeom>
              <a:rect b="b" l="l" r="r" t="t"/>
              <a:pathLst>
                <a:path extrusionOk="0" h="467" w="575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642850" y="3519090"/>
              <a:ext cx="13716" cy="13450"/>
            </a:xfrm>
            <a:custGeom>
              <a:rect b="b" l="l" r="r" t="t"/>
              <a:pathLst>
                <a:path extrusionOk="0" h="454" w="463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03251" y="3507862"/>
              <a:ext cx="15020" cy="13924"/>
            </a:xfrm>
            <a:custGeom>
              <a:rect b="b" l="l" r="r" t="t"/>
              <a:pathLst>
                <a:path extrusionOk="0" h="470" w="507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330039" y="4073699"/>
              <a:ext cx="16679" cy="13390"/>
            </a:xfrm>
            <a:custGeom>
              <a:rect b="b" l="l" r="r" t="t"/>
              <a:pathLst>
                <a:path extrusionOk="0" h="452" w="563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501864" y="3147503"/>
              <a:ext cx="13687" cy="12976"/>
            </a:xfrm>
            <a:custGeom>
              <a:rect b="b" l="l" r="r" t="t"/>
              <a:pathLst>
                <a:path extrusionOk="0" h="438" w="462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52896" y="4113338"/>
              <a:ext cx="14161" cy="13450"/>
            </a:xfrm>
            <a:custGeom>
              <a:rect b="b" l="l" r="r" t="t"/>
              <a:pathLst>
                <a:path extrusionOk="0" h="454" w="478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988019" y="2914651"/>
              <a:ext cx="14487" cy="12354"/>
            </a:xfrm>
            <a:custGeom>
              <a:rect b="b" l="l" r="r" t="t"/>
              <a:pathLst>
                <a:path extrusionOk="0" h="417" w="489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51121" y="2934055"/>
              <a:ext cx="12768" cy="12768"/>
            </a:xfrm>
            <a:custGeom>
              <a:rect b="b" l="l" r="r" t="t"/>
              <a:pathLst>
                <a:path extrusionOk="0" h="431" w="431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622565" y="4038890"/>
              <a:ext cx="14961" cy="12354"/>
            </a:xfrm>
            <a:custGeom>
              <a:rect b="b" l="l" r="r" t="t"/>
              <a:pathLst>
                <a:path extrusionOk="0" h="417" w="505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402806" y="3706883"/>
              <a:ext cx="14516" cy="12354"/>
            </a:xfrm>
            <a:custGeom>
              <a:rect b="b" l="l" r="r" t="t"/>
              <a:pathLst>
                <a:path extrusionOk="0" h="417" w="49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384735" y="3568149"/>
              <a:ext cx="12768" cy="12413"/>
            </a:xfrm>
            <a:custGeom>
              <a:rect b="b" l="l" r="r" t="t"/>
              <a:pathLst>
                <a:path extrusionOk="0" h="419" w="431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410530" y="4034654"/>
              <a:ext cx="14961" cy="12354"/>
            </a:xfrm>
            <a:custGeom>
              <a:rect b="b" l="l" r="r" t="t"/>
              <a:pathLst>
                <a:path extrusionOk="0" h="417" w="505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518670" y="3154258"/>
              <a:ext cx="13242" cy="12768"/>
            </a:xfrm>
            <a:custGeom>
              <a:rect b="b" l="l" r="r" t="t"/>
              <a:pathLst>
                <a:path extrusionOk="0" h="431" w="447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523528" y="3942224"/>
              <a:ext cx="14990" cy="12294"/>
            </a:xfrm>
            <a:custGeom>
              <a:rect b="b" l="l" r="r" t="t"/>
              <a:pathLst>
                <a:path extrusionOk="0" h="415" w="506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617706" y="3055221"/>
              <a:ext cx="13005" cy="12413"/>
            </a:xfrm>
            <a:custGeom>
              <a:rect b="b" l="l" r="r" t="t"/>
              <a:pathLst>
                <a:path extrusionOk="0" h="419" w="439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76967" y="4153420"/>
              <a:ext cx="12768" cy="12828"/>
            </a:xfrm>
            <a:custGeom>
              <a:rect b="b" l="l" r="r" t="t"/>
              <a:pathLst>
                <a:path extrusionOk="0" h="433" w="431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38322" y="4173624"/>
              <a:ext cx="12768" cy="12413"/>
            </a:xfrm>
            <a:custGeom>
              <a:rect b="b" l="l" r="r" t="t"/>
              <a:pathLst>
                <a:path extrusionOk="0" h="419" w="431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186862" y="2913762"/>
              <a:ext cx="9924" cy="9065"/>
            </a:xfrm>
            <a:custGeom>
              <a:rect b="b" l="l" r="r" t="t"/>
              <a:pathLst>
                <a:path extrusionOk="0" h="306" w="335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62582" y="3070241"/>
              <a:ext cx="11909" cy="9124"/>
            </a:xfrm>
            <a:custGeom>
              <a:rect b="b" l="l" r="r" t="t"/>
              <a:pathLst>
                <a:path extrusionOk="0" h="308" w="402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246763" y="2933581"/>
              <a:ext cx="9450" cy="8976"/>
            </a:xfrm>
            <a:custGeom>
              <a:rect b="b" l="l" r="r" t="t"/>
              <a:pathLst>
                <a:path extrusionOk="0" h="303" w="319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784613" y="4157242"/>
              <a:ext cx="10902" cy="9480"/>
            </a:xfrm>
            <a:custGeom>
              <a:rect b="b" l="l" r="r" t="t"/>
              <a:pathLst>
                <a:path extrusionOk="0" h="320" w="368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402806" y="3314559"/>
              <a:ext cx="10724" cy="9095"/>
            </a:xfrm>
            <a:custGeom>
              <a:rect b="b" l="l" r="r" t="t"/>
              <a:pathLst>
                <a:path extrusionOk="0" h="307" w="362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66368" y="3433355"/>
              <a:ext cx="9865" cy="8591"/>
            </a:xfrm>
            <a:custGeom>
              <a:rect b="b" l="l" r="r" t="t"/>
              <a:pathLst>
                <a:path extrusionOk="0" h="290" w="333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683880" y="3600351"/>
              <a:ext cx="10398" cy="9450"/>
            </a:xfrm>
            <a:custGeom>
              <a:rect b="b" l="l" r="r" t="t"/>
              <a:pathLst>
                <a:path extrusionOk="0" h="319" w="351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566781" y="4020908"/>
              <a:ext cx="10398" cy="9125"/>
            </a:xfrm>
            <a:custGeom>
              <a:rect b="b" l="l" r="r" t="t"/>
              <a:pathLst>
                <a:path extrusionOk="0" h="308" w="351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63617" y="3461232"/>
              <a:ext cx="11731" cy="10487"/>
            </a:xfrm>
            <a:custGeom>
              <a:rect b="b" l="l" r="r" t="t"/>
              <a:pathLst>
                <a:path extrusionOk="0" h="354" w="396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647086" y="3719177"/>
              <a:ext cx="9480" cy="9539"/>
            </a:xfrm>
            <a:custGeom>
              <a:rect b="b" l="l" r="r" t="t"/>
              <a:pathLst>
                <a:path extrusionOk="0" h="322" w="32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930013" y="2896254"/>
              <a:ext cx="11672" cy="9124"/>
            </a:xfrm>
            <a:custGeom>
              <a:rect b="b" l="l" r="r" t="t"/>
              <a:pathLst>
                <a:path extrusionOk="0" h="308" w="394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627297" y="3778605"/>
              <a:ext cx="9924" cy="9510"/>
            </a:xfrm>
            <a:custGeom>
              <a:rect b="b" l="l" r="r" t="t"/>
              <a:pathLst>
                <a:path extrusionOk="0" h="321" w="335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366368" y="3629058"/>
              <a:ext cx="9924" cy="9510"/>
            </a:xfrm>
            <a:custGeom>
              <a:rect b="b" l="l" r="r" t="t"/>
              <a:pathLst>
                <a:path extrusionOk="0" h="321" w="335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66431" y="3659779"/>
              <a:ext cx="10191" cy="9361"/>
            </a:xfrm>
            <a:custGeom>
              <a:rect b="b" l="l" r="r" t="t"/>
              <a:pathLst>
                <a:path extrusionOk="0" h="316" w="344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90548" y="3994601"/>
              <a:ext cx="9924" cy="9036"/>
            </a:xfrm>
            <a:custGeom>
              <a:rect b="b" l="l" r="r" t="t"/>
              <a:pathLst>
                <a:path extrusionOk="0" h="305" w="335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29804" y="2896254"/>
              <a:ext cx="11998" cy="9599"/>
            </a:xfrm>
            <a:custGeom>
              <a:rect b="b" l="l" r="r" t="t"/>
              <a:pathLst>
                <a:path extrusionOk="0" h="324" w="405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540355" y="3096608"/>
              <a:ext cx="9717" cy="9184"/>
            </a:xfrm>
            <a:custGeom>
              <a:rect b="b" l="l" r="r" t="t"/>
              <a:pathLst>
                <a:path extrusionOk="0" h="310" w="328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383817" y="3373779"/>
              <a:ext cx="9924" cy="9747"/>
            </a:xfrm>
            <a:custGeom>
              <a:rect b="b" l="l" r="r" t="t"/>
              <a:pathLst>
                <a:path extrusionOk="0" h="329" w="335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43567" y="4177002"/>
              <a:ext cx="10398" cy="9569"/>
            </a:xfrm>
            <a:custGeom>
              <a:rect b="b" l="l" r="r" t="t"/>
              <a:pathLst>
                <a:path extrusionOk="0" h="323" w="351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097750" y="4194510"/>
              <a:ext cx="11346" cy="9539"/>
            </a:xfrm>
            <a:custGeom>
              <a:rect b="b" l="l" r="r" t="t"/>
              <a:pathLst>
                <a:path extrusionOk="0" h="322" w="383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902995" y="4196791"/>
              <a:ext cx="10398" cy="9599"/>
            </a:xfrm>
            <a:custGeom>
              <a:rect b="b" l="l" r="r" t="t"/>
              <a:pathLst>
                <a:path extrusionOk="0" h="324" w="351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637496" y="2998075"/>
              <a:ext cx="8532" cy="8621"/>
            </a:xfrm>
            <a:custGeom>
              <a:rect b="b" l="l" r="r" t="t"/>
              <a:pathLst>
                <a:path extrusionOk="0" h="291" w="288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070909" y="2876909"/>
              <a:ext cx="8947" cy="8651"/>
            </a:xfrm>
            <a:custGeom>
              <a:rect b="b" l="l" r="r" t="t"/>
              <a:pathLst>
                <a:path extrusionOk="0" h="292" w="302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345541" y="3493168"/>
              <a:ext cx="10458" cy="8265"/>
            </a:xfrm>
            <a:custGeom>
              <a:rect b="b" l="l" r="r" t="t"/>
              <a:pathLst>
                <a:path extrusionOk="0" h="279" w="353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606500" y="3836462"/>
              <a:ext cx="10458" cy="8265"/>
            </a:xfrm>
            <a:custGeom>
              <a:rect b="b" l="l" r="r" t="t"/>
              <a:pathLst>
                <a:path extrusionOk="0" h="279" w="353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66537" y="2974049"/>
              <a:ext cx="8028" cy="8117"/>
            </a:xfrm>
            <a:custGeom>
              <a:rect b="b" l="l" r="r" t="t"/>
              <a:pathLst>
                <a:path extrusionOk="0" h="274" w="271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94829" y="4094081"/>
              <a:ext cx="8502" cy="8502"/>
            </a:xfrm>
            <a:custGeom>
              <a:rect b="b" l="l" r="r" t="t"/>
              <a:pathLst>
                <a:path extrusionOk="0" h="287" w="287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43215" y="3196710"/>
              <a:ext cx="9006" cy="7643"/>
            </a:xfrm>
            <a:custGeom>
              <a:rect b="b" l="l" r="r" t="t"/>
              <a:pathLst>
                <a:path extrusionOk="0" h="258" w="304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90502" y="3896423"/>
              <a:ext cx="8058" cy="7643"/>
            </a:xfrm>
            <a:custGeom>
              <a:rect b="b" l="l" r="r" t="t"/>
              <a:pathLst>
                <a:path extrusionOk="0" h="258" w="272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67744" y="3924715"/>
              <a:ext cx="8976" cy="7703"/>
            </a:xfrm>
            <a:custGeom>
              <a:rect b="b" l="l" r="r" t="t"/>
              <a:pathLst>
                <a:path extrusionOk="0" h="260" w="303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666736" y="4120477"/>
              <a:ext cx="8058" cy="8058"/>
            </a:xfrm>
            <a:custGeom>
              <a:rect b="b" l="l" r="r" t="t"/>
              <a:pathLst>
                <a:path extrusionOk="0" h="272" w="272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43620" y="3325905"/>
              <a:ext cx="10576" cy="8591"/>
            </a:xfrm>
            <a:custGeom>
              <a:rect b="b" l="l" r="r" t="t"/>
              <a:pathLst>
                <a:path extrusionOk="0" h="290" w="357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62507" y="3167411"/>
              <a:ext cx="10576" cy="8562"/>
            </a:xfrm>
            <a:custGeom>
              <a:rect b="b" l="l" r="r" t="t"/>
              <a:pathLst>
                <a:path extrusionOk="0" h="289" w="357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313657" y="4135556"/>
              <a:ext cx="10458" cy="8650"/>
            </a:xfrm>
            <a:custGeom>
              <a:rect b="b" l="l" r="r" t="t"/>
              <a:pathLst>
                <a:path extrusionOk="0" h="292" w="353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725452" y="4139822"/>
              <a:ext cx="9213" cy="9036"/>
            </a:xfrm>
            <a:custGeom>
              <a:rect b="b" l="l" r="r" t="t"/>
              <a:pathLst>
                <a:path extrusionOk="0" h="305" w="311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388053" y="3768236"/>
              <a:ext cx="9450" cy="8117"/>
            </a:xfrm>
            <a:custGeom>
              <a:rect b="b" l="l" r="r" t="t"/>
              <a:pathLst>
                <a:path extrusionOk="0" h="274" w="319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716239" y="2958081"/>
              <a:ext cx="9480" cy="8769"/>
            </a:xfrm>
            <a:custGeom>
              <a:rect b="b" l="l" r="r" t="t"/>
              <a:pathLst>
                <a:path extrusionOk="0" h="296" w="32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603715" y="3246599"/>
              <a:ext cx="8769" cy="8384"/>
            </a:xfrm>
            <a:custGeom>
              <a:rect b="b" l="l" r="r" t="t"/>
              <a:pathLst>
                <a:path extrusionOk="0" h="283" w="296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427010" y="3845024"/>
              <a:ext cx="10102" cy="8591"/>
            </a:xfrm>
            <a:custGeom>
              <a:rect b="b" l="l" r="r" t="t"/>
              <a:pathLst>
                <a:path extrusionOk="0" h="290" w="341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238261" y="4175580"/>
              <a:ext cx="8532" cy="7880"/>
            </a:xfrm>
            <a:custGeom>
              <a:rect b="b" l="l" r="r" t="t"/>
              <a:pathLst>
                <a:path extrusionOk="0" h="266" w="288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794804" y="2918887"/>
              <a:ext cx="10132" cy="8176"/>
            </a:xfrm>
            <a:custGeom>
              <a:rect b="b" l="l" r="r" t="t"/>
              <a:pathLst>
                <a:path extrusionOk="0" h="276" w="342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06221" y="2953845"/>
              <a:ext cx="8947" cy="8591"/>
            </a:xfrm>
            <a:custGeom>
              <a:rect b="b" l="l" r="r" t="t"/>
              <a:pathLst>
                <a:path extrusionOk="0" h="290" w="302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424373" y="3255161"/>
              <a:ext cx="8502" cy="8295"/>
            </a:xfrm>
            <a:custGeom>
              <a:rect b="b" l="l" r="r" t="t"/>
              <a:pathLst>
                <a:path extrusionOk="0" h="280" w="287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59401" y="4217114"/>
              <a:ext cx="10576" cy="8621"/>
            </a:xfrm>
            <a:custGeom>
              <a:rect b="b" l="l" r="r" t="t"/>
              <a:pathLst>
                <a:path extrusionOk="0" h="291" w="357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2"/>
          <p:cNvGrpSpPr/>
          <p:nvPr/>
        </p:nvGrpSpPr>
        <p:grpSpPr>
          <a:xfrm>
            <a:off x="6425354" y="477796"/>
            <a:ext cx="1593129" cy="1593234"/>
            <a:chOff x="1345541" y="2876909"/>
            <a:chExt cx="1348737" cy="1348826"/>
          </a:xfrm>
        </p:grpSpPr>
        <p:sp>
          <p:nvSpPr>
            <p:cNvPr id="456" name="Google Shape;456;p2"/>
            <p:cNvSpPr/>
            <p:nvPr/>
          </p:nvSpPr>
          <p:spPr>
            <a:xfrm>
              <a:off x="1978272" y="3488606"/>
              <a:ext cx="52051" cy="43964"/>
            </a:xfrm>
            <a:custGeom>
              <a:rect b="b" l="l" r="r" t="t"/>
              <a:pathLst>
                <a:path extrusionOk="0" h="1484" w="1757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51343" y="3547974"/>
              <a:ext cx="51636" cy="43964"/>
            </a:xfrm>
            <a:custGeom>
              <a:rect b="b" l="l" r="r" t="t"/>
              <a:pathLst>
                <a:path extrusionOk="0" h="1484" w="1743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30442" y="3508395"/>
              <a:ext cx="51755" cy="43934"/>
            </a:xfrm>
            <a:custGeom>
              <a:rect b="b" l="l" r="r" t="t"/>
              <a:pathLst>
                <a:path extrusionOk="0" h="1483" w="1747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017733" y="3567823"/>
              <a:ext cx="51755" cy="43964"/>
            </a:xfrm>
            <a:custGeom>
              <a:rect b="b" l="l" r="r" t="t"/>
              <a:pathLst>
                <a:path extrusionOk="0" h="1484" w="1747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1633" y="3431755"/>
              <a:ext cx="50659" cy="42719"/>
            </a:xfrm>
            <a:custGeom>
              <a:rect b="b" l="l" r="r" t="t"/>
              <a:pathLst>
                <a:path extrusionOk="0" h="1442" w="171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900151" y="3531029"/>
              <a:ext cx="49563" cy="42512"/>
            </a:xfrm>
            <a:custGeom>
              <a:rect b="b" l="l" r="r" t="t"/>
              <a:pathLst>
                <a:path extrusionOk="0" h="1435" w="1673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1324" y="3588560"/>
              <a:ext cx="49859" cy="42364"/>
            </a:xfrm>
            <a:custGeom>
              <a:rect b="b" l="l" r="r" t="t"/>
              <a:pathLst>
                <a:path extrusionOk="0" h="1430" w="1683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999187" y="3628169"/>
              <a:ext cx="49415" cy="42245"/>
            </a:xfrm>
            <a:custGeom>
              <a:rect b="b" l="l" r="r" t="t"/>
              <a:pathLst>
                <a:path extrusionOk="0" h="1426" w="1668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913156" y="3472075"/>
              <a:ext cx="49266" cy="42008"/>
            </a:xfrm>
            <a:custGeom>
              <a:rect b="b" l="l" r="r" t="t"/>
              <a:pathLst>
                <a:path extrusionOk="0" h="1418" w="1663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932946" y="3608350"/>
              <a:ext cx="49296" cy="42008"/>
            </a:xfrm>
            <a:custGeom>
              <a:rect b="b" l="l" r="r" t="t"/>
              <a:pathLst>
                <a:path extrusionOk="0" h="1418" w="1664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51535" y="3449915"/>
              <a:ext cx="49859" cy="42245"/>
            </a:xfrm>
            <a:custGeom>
              <a:rect b="b" l="l" r="r" t="t"/>
              <a:pathLst>
                <a:path extrusionOk="0" h="1426" w="1683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91410" y="3529133"/>
              <a:ext cx="49266" cy="42008"/>
            </a:xfrm>
            <a:custGeom>
              <a:rect b="b" l="l" r="r" t="t"/>
              <a:pathLst>
                <a:path extrusionOk="0" h="1418" w="1663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112029" y="3470653"/>
              <a:ext cx="47963" cy="40438"/>
            </a:xfrm>
            <a:custGeom>
              <a:rect b="b" l="l" r="r" t="t"/>
              <a:pathLst>
                <a:path extrusionOk="0" h="1365" w="1619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933775" y="3413151"/>
              <a:ext cx="47992" cy="40764"/>
            </a:xfrm>
            <a:custGeom>
              <a:rect b="b" l="l" r="r" t="t"/>
              <a:pathLst>
                <a:path extrusionOk="0" h="1376" w="162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052483" y="3648462"/>
              <a:ext cx="47637" cy="40764"/>
            </a:xfrm>
            <a:custGeom>
              <a:rect b="b" l="l" r="r" t="t"/>
              <a:pathLst>
                <a:path extrusionOk="0" h="1376" w="1608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3324" y="3589005"/>
              <a:ext cx="47519" cy="40794"/>
            </a:xfrm>
            <a:custGeom>
              <a:rect b="b" l="l" r="r" t="t"/>
              <a:pathLst>
                <a:path extrusionOk="0" h="1377" w="1604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35213" y="3512631"/>
              <a:ext cx="47044" cy="39727"/>
            </a:xfrm>
            <a:custGeom>
              <a:rect b="b" l="l" r="r" t="t"/>
              <a:pathLst>
                <a:path extrusionOk="0" h="1341" w="1588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70850" y="3391465"/>
              <a:ext cx="46719" cy="40083"/>
            </a:xfrm>
            <a:custGeom>
              <a:rect b="b" l="l" r="r" t="t"/>
              <a:pathLst>
                <a:path extrusionOk="0" h="1353" w="1577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75177" y="3393924"/>
              <a:ext cx="46541" cy="39520"/>
            </a:xfrm>
            <a:custGeom>
              <a:rect b="b" l="l" r="r" t="t"/>
              <a:pathLst>
                <a:path extrusionOk="0" h="1334" w="1571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16652" y="3668726"/>
              <a:ext cx="46719" cy="40112"/>
            </a:xfrm>
            <a:custGeom>
              <a:rect b="b" l="l" r="r" t="t"/>
              <a:pathLst>
                <a:path extrusionOk="0" h="1354" w="1577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136706" y="3411699"/>
              <a:ext cx="46422" cy="39461"/>
            </a:xfrm>
            <a:custGeom>
              <a:rect b="b" l="l" r="r" t="t"/>
              <a:pathLst>
                <a:path extrusionOk="0" h="1332" w="1567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112829" y="3666800"/>
              <a:ext cx="46571" cy="39668"/>
            </a:xfrm>
            <a:custGeom>
              <a:rect b="b" l="l" r="r" t="t"/>
              <a:pathLst>
                <a:path extrusionOk="0" h="1339" w="1572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176493" y="3490946"/>
              <a:ext cx="46245" cy="39401"/>
            </a:xfrm>
            <a:custGeom>
              <a:rect b="b" l="l" r="r" t="t"/>
              <a:pathLst>
                <a:path extrusionOk="0" h="1330" w="1561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61490" y="3453233"/>
              <a:ext cx="46719" cy="39964"/>
            </a:xfrm>
            <a:custGeom>
              <a:rect b="b" l="l" r="r" t="t"/>
              <a:pathLst>
                <a:path extrusionOk="0" h="1349" w="1577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36100" y="3708808"/>
              <a:ext cx="45622" cy="39164"/>
            </a:xfrm>
            <a:custGeom>
              <a:rect b="b" l="l" r="r" t="t"/>
              <a:pathLst>
                <a:path extrusionOk="0" h="1322" w="154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64305" y="3649380"/>
              <a:ext cx="46126" cy="39312"/>
            </a:xfrm>
            <a:custGeom>
              <a:rect b="b" l="l" r="r" t="t"/>
              <a:pathLst>
                <a:path extrusionOk="0" h="1327" w="1557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818119" y="3572296"/>
              <a:ext cx="45771" cy="39401"/>
            </a:xfrm>
            <a:custGeom>
              <a:rect b="b" l="l" r="r" t="t"/>
              <a:pathLst>
                <a:path extrusionOk="0" h="1330" w="1545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954513" y="3354434"/>
              <a:ext cx="46126" cy="39401"/>
            </a:xfrm>
            <a:custGeom>
              <a:rect b="b" l="l" r="r" t="t"/>
              <a:pathLst>
                <a:path extrusionOk="0" h="1330" w="1557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158570" y="3549900"/>
              <a:ext cx="46571" cy="40083"/>
            </a:xfrm>
            <a:custGeom>
              <a:rect b="b" l="l" r="r" t="t"/>
              <a:pathLst>
                <a:path extrusionOk="0" h="1353" w="1572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2648" y="3609298"/>
              <a:ext cx="46541" cy="40023"/>
            </a:xfrm>
            <a:custGeom>
              <a:rect b="b" l="l" r="r" t="t"/>
              <a:pathLst>
                <a:path extrusionOk="0" h="1351" w="1571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82686" y="3688545"/>
              <a:ext cx="46719" cy="40083"/>
            </a:xfrm>
            <a:custGeom>
              <a:rect b="b" l="l" r="r" t="t"/>
              <a:pathLst>
                <a:path extrusionOk="0" h="1353" w="1577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11452" y="3373986"/>
              <a:ext cx="46719" cy="40023"/>
            </a:xfrm>
            <a:custGeom>
              <a:rect b="b" l="l" r="r" t="t"/>
              <a:pathLst>
                <a:path extrusionOk="0" h="1351" w="1577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193468" y="3628169"/>
              <a:ext cx="43875" cy="37713"/>
            </a:xfrm>
            <a:custGeom>
              <a:rect b="b" l="l" r="r" t="t"/>
              <a:pathLst>
                <a:path extrusionOk="0" h="1273" w="1481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779903" y="3493790"/>
              <a:ext cx="43756" cy="37713"/>
            </a:xfrm>
            <a:custGeom>
              <a:rect b="b" l="l" r="r" t="t"/>
              <a:pathLst>
                <a:path extrusionOk="0" h="1273" w="1477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32338" y="3315536"/>
              <a:ext cx="44674" cy="38009"/>
            </a:xfrm>
            <a:custGeom>
              <a:rect b="b" l="l" r="r" t="t"/>
              <a:pathLst>
                <a:path extrusionOk="0" h="1283" w="1508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219390" y="3568771"/>
              <a:ext cx="43904" cy="37535"/>
            </a:xfrm>
            <a:custGeom>
              <a:rect b="b" l="l" r="r" t="t"/>
              <a:pathLst>
                <a:path extrusionOk="0" h="1267" w="1482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92091" y="3333459"/>
              <a:ext cx="44201" cy="37476"/>
            </a:xfrm>
            <a:custGeom>
              <a:rect b="b" l="l" r="r" t="t"/>
              <a:pathLst>
                <a:path extrusionOk="0" h="1265" w="1492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57831" y="3749098"/>
              <a:ext cx="43726" cy="37564"/>
            </a:xfrm>
            <a:custGeom>
              <a:rect b="b" l="l" r="r" t="t"/>
              <a:pathLst>
                <a:path extrusionOk="0" h="1268" w="1476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093958" y="3727205"/>
              <a:ext cx="44674" cy="37920"/>
            </a:xfrm>
            <a:custGeom>
              <a:rect b="b" l="l" r="r" t="t"/>
              <a:pathLst>
                <a:path extrusionOk="0" h="1280" w="1508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04861" y="3729546"/>
              <a:ext cx="43756" cy="37564"/>
            </a:xfrm>
            <a:custGeom>
              <a:rect b="b" l="l" r="r" t="t"/>
              <a:pathLst>
                <a:path extrusionOk="0" h="1268" w="1477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96388" y="3335326"/>
              <a:ext cx="43875" cy="37950"/>
            </a:xfrm>
            <a:custGeom>
              <a:rect b="b" l="l" r="r" t="t"/>
              <a:pathLst>
                <a:path extrusionOk="0" h="1281" w="1481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624" y="3432022"/>
              <a:ext cx="44852" cy="38009"/>
            </a:xfrm>
            <a:custGeom>
              <a:rect b="b" l="l" r="r" t="t"/>
              <a:pathLst>
                <a:path extrusionOk="0" h="1283" w="1514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796878" y="3434362"/>
              <a:ext cx="44378" cy="37920"/>
            </a:xfrm>
            <a:custGeom>
              <a:rect b="b" l="l" r="r" t="t"/>
              <a:pathLst>
                <a:path extrusionOk="0" h="1280" w="1498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799248" y="3632405"/>
              <a:ext cx="44349" cy="37713"/>
            </a:xfrm>
            <a:custGeom>
              <a:rect b="b" l="l" r="r" t="t"/>
              <a:pathLst>
                <a:path extrusionOk="0" h="1273" w="1497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39923" y="3710201"/>
              <a:ext cx="42808" cy="36320"/>
            </a:xfrm>
            <a:custGeom>
              <a:rect b="b" l="l" r="r" t="t"/>
              <a:pathLst>
                <a:path extrusionOk="0" h="1226" w="1445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73710" y="3296191"/>
              <a:ext cx="43282" cy="36824"/>
            </a:xfrm>
            <a:custGeom>
              <a:rect b="b" l="l" r="r" t="t"/>
              <a:pathLst>
                <a:path extrusionOk="0" h="1243" w="1461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023658" y="3767258"/>
              <a:ext cx="43934" cy="36587"/>
            </a:xfrm>
            <a:custGeom>
              <a:rect b="b" l="l" r="r" t="t"/>
              <a:pathLst>
                <a:path extrusionOk="0" h="1235" w="1483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231655" y="3512098"/>
              <a:ext cx="42482" cy="36557"/>
            </a:xfrm>
            <a:custGeom>
              <a:rect b="b" l="l" r="r" t="t"/>
              <a:pathLst>
                <a:path extrusionOk="0" h="1234" w="1434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60706" y="3553662"/>
              <a:ext cx="42808" cy="36468"/>
            </a:xfrm>
            <a:custGeom>
              <a:rect b="b" l="l" r="r" t="t"/>
              <a:pathLst>
                <a:path extrusionOk="0" h="1231" w="1445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58096" y="3353723"/>
              <a:ext cx="43282" cy="36646"/>
            </a:xfrm>
            <a:custGeom>
              <a:rect b="b" l="l" r="r" t="t"/>
              <a:pathLst>
                <a:path extrusionOk="0" h="1237" w="1461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174123" y="3688071"/>
              <a:ext cx="43282" cy="36794"/>
            </a:xfrm>
            <a:custGeom>
              <a:rect b="b" l="l" r="r" t="t"/>
              <a:pathLst>
                <a:path extrusionOk="0" h="1242" w="1461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23778" y="3375882"/>
              <a:ext cx="42778" cy="36291"/>
            </a:xfrm>
            <a:custGeom>
              <a:rect b="b" l="l" r="r" t="t"/>
              <a:pathLst>
                <a:path extrusionOk="0" h="1225" w="1444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38501" y="3316810"/>
              <a:ext cx="41416" cy="35550"/>
            </a:xfrm>
            <a:custGeom>
              <a:rect b="b" l="l" r="r" t="t"/>
              <a:pathLst>
                <a:path extrusionOk="0" h="1200" w="1398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054023" y="3257531"/>
              <a:ext cx="41386" cy="35520"/>
            </a:xfrm>
            <a:custGeom>
              <a:rect b="b" l="l" r="r" t="t"/>
              <a:pathLst>
                <a:path extrusionOk="0" h="1199" w="1397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85976" y="3690855"/>
              <a:ext cx="42542" cy="35550"/>
            </a:xfrm>
            <a:custGeom>
              <a:rect b="b" l="l" r="r" t="t"/>
              <a:pathLst>
                <a:path extrusionOk="0" h="1200" w="1436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739021" y="3415550"/>
              <a:ext cx="41386" cy="35343"/>
            </a:xfrm>
            <a:custGeom>
              <a:rect b="b" l="l" r="r" t="t"/>
              <a:pathLst>
                <a:path extrusionOk="0" h="1193" w="1397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113421" y="3277231"/>
              <a:ext cx="41416" cy="35520"/>
            </a:xfrm>
            <a:custGeom>
              <a:rect b="b" l="l" r="r" t="t"/>
              <a:pathLst>
                <a:path extrusionOk="0" h="1199" w="1398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155518" y="3747913"/>
              <a:ext cx="41268" cy="35550"/>
            </a:xfrm>
            <a:custGeom>
              <a:rect b="b" l="l" r="r" t="t"/>
              <a:pathLst>
                <a:path extrusionOk="0" h="1200" w="1393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21392" y="3277320"/>
              <a:ext cx="41386" cy="35550"/>
            </a:xfrm>
            <a:custGeom>
              <a:rect b="b" l="l" r="r" t="t"/>
              <a:pathLst>
                <a:path extrusionOk="0" h="1200" w="1397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257340" y="3453204"/>
              <a:ext cx="36617" cy="35432"/>
            </a:xfrm>
            <a:custGeom>
              <a:rect b="b" l="l" r="r" t="t"/>
              <a:pathLst>
                <a:path extrusionOk="0" h="1196" w="1236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259947" y="3649173"/>
              <a:ext cx="41386" cy="35165"/>
            </a:xfrm>
            <a:custGeom>
              <a:rect b="b" l="l" r="r" t="t"/>
              <a:pathLst>
                <a:path extrusionOk="0" h="1187" w="1397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271737" y="3589834"/>
              <a:ext cx="41860" cy="35550"/>
            </a:xfrm>
            <a:custGeom>
              <a:rect b="b" l="l" r="r" t="t"/>
              <a:pathLst>
                <a:path extrusionOk="0" h="1200" w="1413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741716" y="3613801"/>
              <a:ext cx="41712" cy="35609"/>
            </a:xfrm>
            <a:custGeom>
              <a:rect b="b" l="l" r="r" t="t"/>
              <a:pathLst>
                <a:path extrusionOk="0" h="1202" w="1408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21453" y="3475393"/>
              <a:ext cx="41831" cy="35402"/>
            </a:xfrm>
            <a:custGeom>
              <a:rect b="b" l="l" r="r" t="t"/>
              <a:pathLst>
                <a:path extrusionOk="0" h="1195" w="1412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5240" y="3809711"/>
              <a:ext cx="41712" cy="35550"/>
            </a:xfrm>
            <a:custGeom>
              <a:rect b="b" l="l" r="r" t="t"/>
              <a:pathLst>
                <a:path extrusionOk="0" h="1200" w="1408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212339" y="3374016"/>
              <a:ext cx="41831" cy="35372"/>
            </a:xfrm>
            <a:custGeom>
              <a:rect b="b" l="l" r="r" t="t"/>
              <a:pathLst>
                <a:path extrusionOk="0" h="1194" w="1412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879887" y="3790395"/>
              <a:ext cx="41534" cy="35194"/>
            </a:xfrm>
            <a:custGeom>
              <a:rect b="b" l="l" r="r" t="t"/>
              <a:pathLst>
                <a:path extrusionOk="0" h="1188" w="1402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084063" y="3787551"/>
              <a:ext cx="41060" cy="35520"/>
            </a:xfrm>
            <a:custGeom>
              <a:rect b="b" l="l" r="r" t="t"/>
              <a:pathLst>
                <a:path extrusionOk="0" h="1199" w="1386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702582" y="3534791"/>
              <a:ext cx="40438" cy="34898"/>
            </a:xfrm>
            <a:custGeom>
              <a:rect b="b" l="l" r="r" t="t"/>
              <a:pathLst>
                <a:path extrusionOk="0" h="1178" w="1365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234143" y="3708808"/>
              <a:ext cx="41416" cy="35165"/>
            </a:xfrm>
            <a:custGeom>
              <a:rect b="b" l="l" r="r" t="t"/>
              <a:pathLst>
                <a:path extrusionOk="0" h="1187" w="1398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765298" y="3358907"/>
              <a:ext cx="41386" cy="35017"/>
            </a:xfrm>
            <a:custGeom>
              <a:rect b="b" l="l" r="r" t="t"/>
              <a:pathLst>
                <a:path extrusionOk="0" h="1182" w="1397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000372" y="3238659"/>
              <a:ext cx="36113" cy="34691"/>
            </a:xfrm>
            <a:custGeom>
              <a:rect b="b" l="l" r="r" t="t"/>
              <a:pathLst>
                <a:path extrusionOk="0" h="1171" w="1219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821408" y="3770576"/>
              <a:ext cx="40438" cy="34632"/>
            </a:xfrm>
            <a:custGeom>
              <a:rect b="b" l="l" r="r" t="t"/>
              <a:pathLst>
                <a:path extrusionOk="0" h="1169" w="1365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999661" y="3827634"/>
              <a:ext cx="40438" cy="34780"/>
            </a:xfrm>
            <a:custGeom>
              <a:rect b="b" l="l" r="r" t="t"/>
              <a:pathLst>
                <a:path extrusionOk="0" h="1174" w="1365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173175" y="3295243"/>
              <a:ext cx="40586" cy="34839"/>
            </a:xfrm>
            <a:custGeom>
              <a:rect b="b" l="l" r="r" t="t"/>
              <a:pathLst>
                <a:path extrusionOk="0" h="1176" w="137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291082" y="3530555"/>
              <a:ext cx="41831" cy="35402"/>
            </a:xfrm>
            <a:custGeom>
              <a:rect b="b" l="l" r="r" t="t"/>
              <a:pathLst>
                <a:path extrusionOk="0" h="1195" w="1412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64779" y="3258005"/>
              <a:ext cx="39638" cy="34276"/>
            </a:xfrm>
            <a:custGeom>
              <a:rect b="b" l="l" r="r" t="t"/>
              <a:pathLst>
                <a:path extrusionOk="0" h="1157" w="1338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138306" y="3808319"/>
              <a:ext cx="40408" cy="33950"/>
            </a:xfrm>
            <a:custGeom>
              <a:rect b="b" l="l" r="r" t="t"/>
              <a:pathLst>
                <a:path extrusionOk="0" h="1146" w="1364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722371" y="3673910"/>
              <a:ext cx="40438" cy="34158"/>
            </a:xfrm>
            <a:custGeom>
              <a:rect b="b" l="l" r="r" t="t"/>
              <a:pathLst>
                <a:path extrusionOk="0" h="1153" w="1365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272596" y="3394665"/>
              <a:ext cx="40201" cy="34306"/>
            </a:xfrm>
            <a:custGeom>
              <a:rect b="b" l="l" r="r" t="t"/>
              <a:pathLst>
                <a:path extrusionOk="0" h="1158" w="1357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768586" y="3751142"/>
              <a:ext cx="33032" cy="33269"/>
            </a:xfrm>
            <a:custGeom>
              <a:rect b="b" l="l" r="r" t="t"/>
              <a:pathLst>
                <a:path extrusionOk="0" h="1123" w="1115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215628" y="3768710"/>
              <a:ext cx="39638" cy="33506"/>
            </a:xfrm>
            <a:custGeom>
              <a:rect b="b" l="l" r="r" t="t"/>
              <a:pathLst>
                <a:path extrusionOk="0" h="1131" w="1338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683711" y="3595167"/>
              <a:ext cx="38690" cy="33121"/>
            </a:xfrm>
            <a:custGeom>
              <a:rect b="b" l="l" r="r" t="t"/>
              <a:pathLst>
                <a:path extrusionOk="0" h="1118" w="1306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233551" y="3315447"/>
              <a:ext cx="39490" cy="33595"/>
            </a:xfrm>
            <a:custGeom>
              <a:rect b="b" l="l" r="r" t="t"/>
              <a:pathLst>
                <a:path extrusionOk="0" h="1134" w="1333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780377" y="3300428"/>
              <a:ext cx="39016" cy="33032"/>
            </a:xfrm>
            <a:custGeom>
              <a:rect b="b" l="l" r="r" t="t"/>
              <a:pathLst>
                <a:path extrusionOk="0" h="1115" w="1317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937064" y="3219314"/>
              <a:ext cx="38572" cy="32913"/>
            </a:xfrm>
            <a:custGeom>
              <a:rect b="b" l="l" r="r" t="t"/>
              <a:pathLst>
                <a:path extrusionOk="0" h="1111" w="1302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312768" y="3471630"/>
              <a:ext cx="39490" cy="33950"/>
            </a:xfrm>
            <a:custGeom>
              <a:rect b="b" l="l" r="r" t="t"/>
              <a:pathLst>
                <a:path extrusionOk="0" h="1146" w="1333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60007" y="3848372"/>
              <a:ext cx="38690" cy="33150"/>
            </a:xfrm>
            <a:custGeom>
              <a:rect b="b" l="l" r="r" t="t"/>
              <a:pathLst>
                <a:path extrusionOk="0" h="1119" w="1306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333979" y="3413595"/>
              <a:ext cx="36824" cy="31225"/>
            </a:xfrm>
            <a:custGeom>
              <a:rect b="b" l="l" r="r" t="t"/>
              <a:pathLst>
                <a:path extrusionOk="0" h="1054" w="1243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195364" y="3237267"/>
              <a:ext cx="36794" cy="31521"/>
            </a:xfrm>
            <a:custGeom>
              <a:rect b="b" l="l" r="r" t="t"/>
              <a:pathLst>
                <a:path extrusionOk="0" h="1064" w="1242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878465" y="3202339"/>
              <a:ext cx="36824" cy="31195"/>
            </a:xfrm>
            <a:custGeom>
              <a:rect b="b" l="l" r="r" t="t"/>
              <a:pathLst>
                <a:path extrusionOk="0" h="1053" w="1243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53799" y="3551885"/>
              <a:ext cx="36794" cy="31551"/>
            </a:xfrm>
            <a:custGeom>
              <a:rect b="b" l="l" r="r" t="t"/>
              <a:pathLst>
                <a:path extrusionOk="0" h="1065" w="1242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197704" y="3829441"/>
              <a:ext cx="36676" cy="31284"/>
            </a:xfrm>
            <a:custGeom>
              <a:rect b="b" l="l" r="r" t="t"/>
              <a:pathLst>
                <a:path extrusionOk="0" h="1056" w="1238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922310" y="3871035"/>
              <a:ext cx="37298" cy="31639"/>
            </a:xfrm>
            <a:custGeom>
              <a:rect b="b" l="l" r="r" t="t"/>
              <a:pathLst>
                <a:path extrusionOk="0" h="1068" w="1259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294371" y="3336274"/>
              <a:ext cx="36824" cy="31639"/>
            </a:xfrm>
            <a:custGeom>
              <a:rect b="b" l="l" r="r" t="t"/>
              <a:pathLst>
                <a:path extrusionOk="0" h="1068" w="1243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645168" y="3516868"/>
              <a:ext cx="37150" cy="31314"/>
            </a:xfrm>
            <a:custGeom>
              <a:rect b="b" l="l" r="r" t="t"/>
              <a:pathLst>
                <a:path extrusionOk="0" h="1057" w="1254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805854" y="3831426"/>
              <a:ext cx="37268" cy="31284"/>
            </a:xfrm>
            <a:custGeom>
              <a:rect b="b" l="l" r="r" t="t"/>
              <a:pathLst>
                <a:path extrusionOk="0" h="1056" w="1258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338364" y="3611105"/>
              <a:ext cx="37624" cy="32025"/>
            </a:xfrm>
            <a:custGeom>
              <a:rect b="b" l="l" r="r" t="t"/>
              <a:pathLst>
                <a:path extrusionOk="0" h="1081" w="127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296741" y="3730434"/>
              <a:ext cx="36320" cy="31254"/>
            </a:xfrm>
            <a:custGeom>
              <a:rect b="b" l="l" r="r" t="t"/>
              <a:pathLst>
                <a:path extrusionOk="0" h="1055" w="1226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682437" y="3399938"/>
              <a:ext cx="37624" cy="31965"/>
            </a:xfrm>
            <a:custGeom>
              <a:rect b="b" l="l" r="r" t="t"/>
              <a:pathLst>
                <a:path extrusionOk="0" h="1079" w="127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664839" y="3655513"/>
              <a:ext cx="36824" cy="31521"/>
            </a:xfrm>
            <a:custGeom>
              <a:rect b="b" l="l" r="r" t="t"/>
              <a:pathLst>
                <a:path extrusionOk="0" h="1064" w="1243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076035" y="3199495"/>
              <a:ext cx="37624" cy="32084"/>
            </a:xfrm>
            <a:custGeom>
              <a:rect b="b" l="l" r="r" t="t"/>
              <a:pathLst>
                <a:path extrusionOk="0" h="1083" w="127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320796" y="3670592"/>
              <a:ext cx="37624" cy="31995"/>
            </a:xfrm>
            <a:custGeom>
              <a:rect b="b" l="l" r="r" t="t"/>
              <a:pathLst>
                <a:path extrusionOk="0" h="1080" w="127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1862912" y="3851156"/>
              <a:ext cx="37120" cy="31699"/>
            </a:xfrm>
            <a:custGeom>
              <a:rect b="b" l="l" r="r" t="t"/>
              <a:pathLst>
                <a:path extrusionOk="0" h="1070" w="1253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120383" y="3868665"/>
              <a:ext cx="37268" cy="31639"/>
            </a:xfrm>
            <a:custGeom>
              <a:rect b="b" l="l" r="r" t="t"/>
              <a:pathLst>
                <a:path extrusionOk="0" h="1068" w="1258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664365" y="3459336"/>
              <a:ext cx="37742" cy="31876"/>
            </a:xfrm>
            <a:custGeom>
              <a:rect b="b" l="l" r="r" t="t"/>
              <a:pathLst>
                <a:path extrusionOk="0" h="1076" w="1274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17110" y="3180180"/>
              <a:ext cx="36794" cy="31432"/>
            </a:xfrm>
            <a:custGeom>
              <a:rect b="b" l="l" r="r" t="t"/>
              <a:pathLst>
                <a:path extrusionOk="0" h="1061" w="1242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981738" y="3888454"/>
              <a:ext cx="37268" cy="31639"/>
            </a:xfrm>
            <a:custGeom>
              <a:rect b="b" l="l" r="r" t="t"/>
              <a:pathLst>
                <a:path extrusionOk="0" h="1068" w="1258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1712003" y="3734730"/>
              <a:ext cx="36824" cy="31551"/>
            </a:xfrm>
            <a:custGeom>
              <a:rect b="b" l="l" r="r" t="t"/>
              <a:pathLst>
                <a:path extrusionOk="0" h="1065" w="1243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1801588" y="3241948"/>
              <a:ext cx="36676" cy="31225"/>
            </a:xfrm>
            <a:custGeom>
              <a:rect b="b" l="l" r="r" t="t"/>
              <a:pathLst>
                <a:path extrusionOk="0" h="1054" w="1238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702700" y="3340658"/>
              <a:ext cx="37150" cy="31491"/>
            </a:xfrm>
            <a:custGeom>
              <a:rect b="b" l="l" r="r" t="t"/>
              <a:pathLst>
                <a:path extrusionOk="0" h="1063" w="1254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135462" y="3219433"/>
              <a:ext cx="37298" cy="32025"/>
            </a:xfrm>
            <a:custGeom>
              <a:rect b="b" l="l" r="r" t="t"/>
              <a:pathLst>
                <a:path extrusionOk="0" h="1081" w="1259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277396" y="3789862"/>
              <a:ext cx="35876" cy="30751"/>
            </a:xfrm>
            <a:custGeom>
              <a:rect b="b" l="l" r="r" t="t"/>
              <a:pathLst>
                <a:path extrusionOk="0" h="1038" w="1211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722371" y="3281586"/>
              <a:ext cx="36350" cy="30958"/>
            </a:xfrm>
            <a:custGeom>
              <a:rect b="b" l="l" r="r" t="t"/>
              <a:pathLst>
                <a:path extrusionOk="0" h="1045" w="1227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374062" y="3492842"/>
              <a:ext cx="35876" cy="30751"/>
            </a:xfrm>
            <a:custGeom>
              <a:rect b="b" l="l" r="r" t="t"/>
              <a:pathLst>
                <a:path extrusionOk="0" h="1038" w="1211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041610" y="3908747"/>
              <a:ext cx="36202" cy="30751"/>
            </a:xfrm>
            <a:custGeom>
              <a:rect b="b" l="l" r="r" t="t"/>
              <a:pathLst>
                <a:path extrusionOk="0" h="1038" w="1222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1958157" y="3160835"/>
              <a:ext cx="36202" cy="30662"/>
            </a:xfrm>
            <a:custGeom>
              <a:rect b="b" l="l" r="r" t="t"/>
              <a:pathLst>
                <a:path extrusionOk="0" h="1035" w="1222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1747049" y="3812081"/>
              <a:ext cx="35728" cy="30721"/>
            </a:xfrm>
            <a:custGeom>
              <a:rect b="b" l="l" r="r" t="t"/>
              <a:pathLst>
                <a:path extrusionOk="0" h="1037" w="1206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253014" y="3257531"/>
              <a:ext cx="35728" cy="30721"/>
            </a:xfrm>
            <a:custGeom>
              <a:rect b="b" l="l" r="r" t="t"/>
              <a:pathLst>
                <a:path extrusionOk="0" h="1037" w="1206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820134" y="3183024"/>
              <a:ext cx="34780" cy="29921"/>
            </a:xfrm>
            <a:custGeom>
              <a:rect b="b" l="l" r="r" t="t"/>
              <a:pathLst>
                <a:path extrusionOk="0" h="1010" w="1174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1625705" y="3576770"/>
              <a:ext cx="35876" cy="30395"/>
            </a:xfrm>
            <a:custGeom>
              <a:rect b="b" l="l" r="r" t="t"/>
              <a:pathLst>
                <a:path extrusionOk="0" h="1026" w="1211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352643" y="3356982"/>
              <a:ext cx="35135" cy="29951"/>
            </a:xfrm>
            <a:custGeom>
              <a:rect b="b" l="l" r="r" t="t"/>
              <a:pathLst>
                <a:path extrusionOk="0" h="1011" w="1186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653523" y="3715859"/>
              <a:ext cx="34809" cy="29684"/>
            </a:xfrm>
            <a:custGeom>
              <a:rect b="b" l="l" r="r" t="t"/>
              <a:pathLst>
                <a:path extrusionOk="0" h="1002" w="1175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180877" y="3889373"/>
              <a:ext cx="34780" cy="29803"/>
            </a:xfrm>
            <a:custGeom>
              <a:rect b="b" l="l" r="r" t="t"/>
              <a:pathLst>
                <a:path extrusionOk="0" h="1006" w="1174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376906" y="3691596"/>
              <a:ext cx="34780" cy="29507"/>
            </a:xfrm>
            <a:custGeom>
              <a:rect b="b" l="l" r="r" t="t"/>
              <a:pathLst>
                <a:path extrusionOk="0" h="996" w="1174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851596" y="3911739"/>
              <a:ext cx="34454" cy="29566"/>
            </a:xfrm>
            <a:custGeom>
              <a:rect b="b" l="l" r="r" t="t"/>
              <a:pathLst>
                <a:path extrusionOk="0" h="998" w="1163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06283" y="3929248"/>
              <a:ext cx="34454" cy="29507"/>
            </a:xfrm>
            <a:custGeom>
              <a:rect b="b" l="l" r="r" t="t"/>
              <a:pathLst>
                <a:path extrusionOk="0" h="996" w="1163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101986" y="3929485"/>
              <a:ext cx="34780" cy="29151"/>
            </a:xfrm>
            <a:custGeom>
              <a:rect b="b" l="l" r="r" t="t"/>
              <a:pathLst>
                <a:path extrusionOk="0" h="984" w="1174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419803" y="3573007"/>
              <a:ext cx="28796" cy="28825"/>
            </a:xfrm>
            <a:custGeom>
              <a:rect b="b" l="l" r="r" t="t"/>
              <a:pathLst>
                <a:path extrusionOk="0" h="973" w="972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899677" y="3143889"/>
              <a:ext cx="34454" cy="29358"/>
            </a:xfrm>
            <a:custGeom>
              <a:rect b="b" l="l" r="r" t="t"/>
              <a:pathLst>
                <a:path extrusionOk="0" h="991" w="1163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608878" y="3636642"/>
              <a:ext cx="34780" cy="29595"/>
            </a:xfrm>
            <a:custGeom>
              <a:rect b="b" l="l" r="r" t="t"/>
              <a:pathLst>
                <a:path extrusionOk="0" h="999" w="1174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743257" y="3222780"/>
              <a:ext cx="34335" cy="29595"/>
            </a:xfrm>
            <a:custGeom>
              <a:rect b="b" l="l" r="r" t="t"/>
              <a:pathLst>
                <a:path extrusionOk="0" h="999" w="1159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688421" y="3794987"/>
              <a:ext cx="34780" cy="29418"/>
            </a:xfrm>
            <a:custGeom>
              <a:rect b="b" l="l" r="r" t="t"/>
              <a:pathLst>
                <a:path extrusionOk="0" h="993" w="1174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394948" y="3434362"/>
              <a:ext cx="33861" cy="29121"/>
            </a:xfrm>
            <a:custGeom>
              <a:rect b="b" l="l" r="r" t="t"/>
              <a:pathLst>
                <a:path extrusionOk="0" h="983" w="1143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154926" y="3161338"/>
              <a:ext cx="34335" cy="29269"/>
            </a:xfrm>
            <a:custGeom>
              <a:rect b="b" l="l" r="r" t="t"/>
              <a:pathLst>
                <a:path extrusionOk="0" h="988" w="1159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100564" y="3141993"/>
              <a:ext cx="33861" cy="29121"/>
            </a:xfrm>
            <a:custGeom>
              <a:rect b="b" l="l" r="r" t="t"/>
              <a:pathLst>
                <a:path extrusionOk="0" h="983" w="1143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313242" y="3277824"/>
              <a:ext cx="34454" cy="29566"/>
            </a:xfrm>
            <a:custGeom>
              <a:rect b="b" l="l" r="r" t="t"/>
              <a:pathLst>
                <a:path extrusionOk="0" h="998" w="1163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626771" y="3381541"/>
              <a:ext cx="34335" cy="29477"/>
            </a:xfrm>
            <a:custGeom>
              <a:rect b="b" l="l" r="r" t="t"/>
              <a:pathLst>
                <a:path extrusionOk="0" h="995" w="1159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258199" y="3847898"/>
              <a:ext cx="34335" cy="29507"/>
            </a:xfrm>
            <a:custGeom>
              <a:rect b="b" l="l" r="r" t="t"/>
              <a:pathLst>
                <a:path extrusionOk="0" h="996" w="1159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606863" y="3440732"/>
              <a:ext cx="34454" cy="29507"/>
            </a:xfrm>
            <a:custGeom>
              <a:rect b="b" l="l" r="r" t="t"/>
              <a:pathLst>
                <a:path extrusionOk="0" h="996" w="1163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362271" y="3749335"/>
              <a:ext cx="29269" cy="28825"/>
            </a:xfrm>
            <a:custGeom>
              <a:rect b="b" l="l" r="r" t="t"/>
              <a:pathLst>
                <a:path extrusionOk="0" h="973" w="988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394829" y="3632109"/>
              <a:ext cx="33980" cy="29566"/>
            </a:xfrm>
            <a:custGeom>
              <a:rect b="b" l="l" r="r" t="t"/>
              <a:pathLst>
                <a:path extrusionOk="0" h="998" w="1147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218916" y="3181572"/>
              <a:ext cx="29744" cy="28825"/>
            </a:xfrm>
            <a:custGeom>
              <a:rect b="b" l="l" r="r" t="t"/>
              <a:pathLst>
                <a:path extrusionOk="0" h="973" w="1004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591458" y="3500752"/>
              <a:ext cx="30040" cy="28529"/>
            </a:xfrm>
            <a:custGeom>
              <a:rect b="b" l="l" r="r" t="t"/>
              <a:pathLst>
                <a:path extrusionOk="0" h="963" w="1014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043032" y="3122559"/>
              <a:ext cx="29269" cy="28440"/>
            </a:xfrm>
            <a:custGeom>
              <a:rect b="b" l="l" r="r" t="t"/>
              <a:pathLst>
                <a:path extrusionOk="0" h="960" w="988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787280" y="3892572"/>
              <a:ext cx="35106" cy="28085"/>
            </a:xfrm>
            <a:custGeom>
              <a:rect b="b" l="l" r="r" t="t"/>
              <a:pathLst>
                <a:path extrusionOk="0" h="948" w="1185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970421" y="3949748"/>
              <a:ext cx="33861" cy="27966"/>
            </a:xfrm>
            <a:custGeom>
              <a:rect b="b" l="l" r="r" t="t"/>
              <a:pathLst>
                <a:path extrusionOk="0" h="944" w="1143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44695" y="3322528"/>
              <a:ext cx="34335" cy="28440"/>
            </a:xfrm>
            <a:custGeom>
              <a:rect b="b" l="l" r="r" t="t"/>
              <a:pathLst>
                <a:path extrusionOk="0" h="960" w="1159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572913" y="3560713"/>
              <a:ext cx="28262" cy="26959"/>
            </a:xfrm>
            <a:custGeom>
              <a:rect b="b" l="l" r="r" t="t"/>
              <a:pathLst>
                <a:path extrusionOk="0" h="910" w="954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439622" y="3514498"/>
              <a:ext cx="28322" cy="27403"/>
            </a:xfrm>
            <a:custGeom>
              <a:rect b="b" l="l" r="r" t="t"/>
              <a:pathLst>
                <a:path extrusionOk="0" h="925" w="956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590807" y="3697373"/>
              <a:ext cx="31965" cy="27048"/>
            </a:xfrm>
            <a:custGeom>
              <a:rect b="b" l="l" r="r" t="t"/>
              <a:pathLst>
                <a:path extrusionOk="0" h="913" w="1079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279292" y="3199969"/>
              <a:ext cx="27818" cy="27018"/>
            </a:xfrm>
            <a:custGeom>
              <a:rect b="b" l="l" r="r" t="t"/>
              <a:pathLst>
                <a:path extrusionOk="0" h="912" w="939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984108" y="3105199"/>
              <a:ext cx="32558" cy="27403"/>
            </a:xfrm>
            <a:custGeom>
              <a:rect b="b" l="l" r="r" t="t"/>
              <a:pathLst>
                <a:path extrusionOk="0" h="925" w="1099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028457" y="3970012"/>
              <a:ext cx="28262" cy="26959"/>
            </a:xfrm>
            <a:custGeom>
              <a:rect b="b" l="l" r="r" t="t"/>
              <a:pathLst>
                <a:path extrusionOk="0" h="910" w="954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342482" y="3809237"/>
              <a:ext cx="28796" cy="27403"/>
            </a:xfrm>
            <a:custGeom>
              <a:rect b="b" l="l" r="r" t="t"/>
              <a:pathLst>
                <a:path extrusionOk="0" h="925" w="972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242171" y="3908747"/>
              <a:ext cx="31965" cy="26929"/>
            </a:xfrm>
            <a:custGeom>
              <a:rect b="b" l="l" r="r" t="t"/>
              <a:pathLst>
                <a:path extrusionOk="0" h="909" w="1079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413937" y="3376327"/>
              <a:ext cx="31847" cy="26751"/>
            </a:xfrm>
            <a:custGeom>
              <a:rect b="b" l="l" r="r" t="t"/>
              <a:pathLst>
                <a:path extrusionOk="0" h="903" w="1075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845967" y="3125018"/>
              <a:ext cx="27818" cy="27018"/>
            </a:xfrm>
            <a:custGeom>
              <a:rect b="b" l="l" r="r" t="t"/>
              <a:pathLst>
                <a:path extrusionOk="0" h="912" w="939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378328" y="3299006"/>
              <a:ext cx="28292" cy="26959"/>
            </a:xfrm>
            <a:custGeom>
              <a:rect b="b" l="l" r="r" t="t"/>
              <a:pathLst>
                <a:path extrusionOk="0" h="910" w="955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634178" y="3776620"/>
              <a:ext cx="28351" cy="27018"/>
            </a:xfrm>
            <a:custGeom>
              <a:rect b="b" l="l" r="r" t="t"/>
              <a:pathLst>
                <a:path extrusionOk="0" h="912" w="957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669579" y="3262596"/>
              <a:ext cx="28558" cy="28055"/>
            </a:xfrm>
            <a:custGeom>
              <a:rect b="b" l="l" r="r" t="t"/>
              <a:pathLst>
                <a:path extrusionOk="0" h="947" w="964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167072" y="3950607"/>
              <a:ext cx="28322" cy="26574"/>
            </a:xfrm>
            <a:custGeom>
              <a:rect b="b" l="l" r="r" t="t"/>
              <a:pathLst>
                <a:path extrusionOk="0" h="897" w="956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766720" y="3165012"/>
              <a:ext cx="28322" cy="26574"/>
            </a:xfrm>
            <a:custGeom>
              <a:rect b="b" l="l" r="r" t="t"/>
              <a:pathLst>
                <a:path extrusionOk="0" h="897" w="956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733718" y="3873345"/>
              <a:ext cx="32558" cy="26959"/>
            </a:xfrm>
            <a:custGeom>
              <a:rect b="b" l="l" r="r" t="t"/>
              <a:pathLst>
                <a:path extrusionOk="0" h="910" w="1099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084537" y="3990335"/>
              <a:ext cx="30692" cy="25981"/>
            </a:xfrm>
            <a:custGeom>
              <a:rect b="b" l="l" r="r" t="t"/>
              <a:pathLst>
                <a:path extrusionOk="0" h="877" w="1036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892656" y="3990601"/>
              <a:ext cx="26396" cy="25774"/>
            </a:xfrm>
            <a:custGeom>
              <a:rect b="b" l="l" r="r" t="t"/>
              <a:pathLst>
                <a:path extrusionOk="0" h="870" w="891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832961" y="3972885"/>
              <a:ext cx="26663" cy="26129"/>
            </a:xfrm>
            <a:custGeom>
              <a:rect b="b" l="l" r="r" t="t"/>
              <a:pathLst>
                <a:path extrusionOk="0" h="882" w="90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319522" y="3869524"/>
              <a:ext cx="30988" cy="26070"/>
            </a:xfrm>
            <a:custGeom>
              <a:rect b="b" l="l" r="r" t="t"/>
              <a:pathLst>
                <a:path extrusionOk="0" h="880" w="1046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5001" y="3853586"/>
              <a:ext cx="26663" cy="26663"/>
            </a:xfrm>
            <a:custGeom>
              <a:rect b="b" l="l" r="r" t="t"/>
              <a:pathLst>
                <a:path extrusionOk="0" h="900" w="90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2240631" y="3123626"/>
              <a:ext cx="25951" cy="25478"/>
            </a:xfrm>
            <a:custGeom>
              <a:rect b="b" l="l" r="r" t="t"/>
              <a:pathLst>
                <a:path extrusionOk="0" h="860" w="876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2335076" y="3219788"/>
              <a:ext cx="31936" cy="26100"/>
            </a:xfrm>
            <a:custGeom>
              <a:rect b="b" l="l" r="r" t="t"/>
              <a:pathLst>
                <a:path extrusionOk="0" h="881" w="1078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2117510" y="3083958"/>
              <a:ext cx="30721" cy="25566"/>
            </a:xfrm>
            <a:custGeom>
              <a:rect b="b" l="l" r="r" t="t"/>
              <a:pathLst>
                <a:path extrusionOk="0" h="863" w="1037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2480653" y="3592323"/>
              <a:ext cx="25951" cy="25507"/>
            </a:xfrm>
            <a:custGeom>
              <a:rect b="b" l="l" r="r" t="t"/>
              <a:pathLst>
                <a:path extrusionOk="0" h="861" w="876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2176967" y="3103806"/>
              <a:ext cx="30188" cy="25507"/>
            </a:xfrm>
            <a:custGeom>
              <a:rect b="b" l="l" r="r" t="t"/>
              <a:pathLst>
                <a:path extrusionOk="0" h="861" w="1019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90317" y="3204709"/>
              <a:ext cx="26426" cy="26337"/>
            </a:xfrm>
            <a:custGeom>
              <a:rect b="b" l="l" r="r" t="t"/>
              <a:pathLst>
                <a:path extrusionOk="0" h="889" w="892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2440304" y="3710704"/>
              <a:ext cx="26692" cy="26307"/>
            </a:xfrm>
            <a:custGeom>
              <a:rect b="b" l="l" r="r" t="t"/>
              <a:pathLst>
                <a:path extrusionOk="0" h="888" w="901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4042" y="3423519"/>
              <a:ext cx="26189" cy="25063"/>
            </a:xfrm>
            <a:custGeom>
              <a:rect b="b" l="l" r="r" t="t"/>
              <a:pathLst>
                <a:path extrusionOk="0" h="846" w="884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2459886" y="3455574"/>
              <a:ext cx="27374" cy="26189"/>
            </a:xfrm>
            <a:custGeom>
              <a:rect b="b" l="l" r="r" t="t"/>
              <a:pathLst>
                <a:path extrusionOk="0" h="884" w="924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2423595" y="3771050"/>
              <a:ext cx="25478" cy="24322"/>
            </a:xfrm>
            <a:custGeom>
              <a:rect b="b" l="l" r="r" t="t"/>
              <a:pathLst>
                <a:path extrusionOk="0" h="821" w="86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2460360" y="3651721"/>
              <a:ext cx="26663" cy="26100"/>
            </a:xfrm>
            <a:custGeom>
              <a:rect b="b" l="l" r="r" t="t"/>
              <a:pathLst>
                <a:path extrusionOk="0" h="881" w="90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921540" y="3085883"/>
              <a:ext cx="30988" cy="26011"/>
            </a:xfrm>
            <a:custGeom>
              <a:rect b="b" l="l" r="r" t="t"/>
              <a:pathLst>
                <a:path extrusionOk="0" h="878" w="1046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2062377" y="3064642"/>
              <a:ext cx="25951" cy="25063"/>
            </a:xfrm>
            <a:custGeom>
              <a:rect b="b" l="l" r="r" t="t"/>
              <a:pathLst>
                <a:path extrusionOk="0" h="846" w="876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555908" y="3620615"/>
              <a:ext cx="26455" cy="25507"/>
            </a:xfrm>
            <a:custGeom>
              <a:rect b="b" l="l" r="r" t="t"/>
              <a:pathLst>
                <a:path extrusionOk="0" h="861" w="893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952261" y="4010568"/>
              <a:ext cx="25744" cy="25537"/>
            </a:xfrm>
            <a:custGeom>
              <a:rect b="b" l="l" r="r" t="t"/>
              <a:pathLst>
                <a:path extrusionOk="0" h="862" w="869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4245" y="3953066"/>
              <a:ext cx="25507" cy="25981"/>
            </a:xfrm>
            <a:custGeom>
              <a:rect b="b" l="l" r="r" t="t"/>
              <a:pathLst>
                <a:path extrusionOk="0" h="877" w="861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569714" y="3363529"/>
              <a:ext cx="30573" cy="25626"/>
            </a:xfrm>
            <a:custGeom>
              <a:rect b="b" l="l" r="r" t="t"/>
              <a:pathLst>
                <a:path extrusionOk="0" h="865" w="1032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2396399" y="3241029"/>
              <a:ext cx="28144" cy="24085"/>
            </a:xfrm>
            <a:custGeom>
              <a:rect b="b" l="l" r="r" t="t"/>
              <a:pathLst>
                <a:path extrusionOk="0" h="813" w="95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2439148" y="3317284"/>
              <a:ext cx="25270" cy="25626"/>
            </a:xfrm>
            <a:custGeom>
              <a:rect b="b" l="l" r="r" t="t"/>
              <a:pathLst>
                <a:path extrusionOk="0" h="865" w="853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534223" y="3483036"/>
              <a:ext cx="25507" cy="24915"/>
            </a:xfrm>
            <a:custGeom>
              <a:rect b="b" l="l" r="r" t="t"/>
              <a:pathLst>
                <a:path extrusionOk="0" h="841" w="861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1591755" y="3304782"/>
              <a:ext cx="25033" cy="24915"/>
            </a:xfrm>
            <a:custGeom>
              <a:rect b="b" l="l" r="r" t="t"/>
              <a:pathLst>
                <a:path extrusionOk="0" h="841" w="845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478757" y="3397005"/>
              <a:ext cx="25033" cy="24204"/>
            </a:xfrm>
            <a:custGeom>
              <a:rect b="b" l="l" r="r" t="t"/>
              <a:pathLst>
                <a:path extrusionOk="0" h="817" w="845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1784791" y="3106621"/>
              <a:ext cx="28144" cy="24085"/>
            </a:xfrm>
            <a:custGeom>
              <a:rect b="b" l="l" r="r" t="t"/>
              <a:pathLst>
                <a:path extrusionOk="0" h="813" w="95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227418" y="3969064"/>
              <a:ext cx="25951" cy="24618"/>
            </a:xfrm>
            <a:custGeom>
              <a:rect b="b" l="l" r="r" t="t"/>
              <a:pathLst>
                <a:path extrusionOk="0" h="831" w="876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1576231" y="3757838"/>
              <a:ext cx="25448" cy="24115"/>
            </a:xfrm>
            <a:custGeom>
              <a:rect b="b" l="l" r="r" t="t"/>
              <a:pathLst>
                <a:path extrusionOk="0" h="814" w="859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401110" y="3830922"/>
              <a:ext cx="28173" cy="23670"/>
            </a:xfrm>
            <a:custGeom>
              <a:rect b="b" l="l" r="r" t="t"/>
              <a:pathLst>
                <a:path extrusionOk="0" h="799" w="951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616314" y="3837973"/>
              <a:ext cx="24529" cy="23285"/>
            </a:xfrm>
            <a:custGeom>
              <a:rect b="b" l="l" r="r" t="t"/>
              <a:pathLst>
                <a:path extrusionOk="0" h="786" w="828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384905" y="3890824"/>
              <a:ext cx="23137" cy="22248"/>
            </a:xfrm>
            <a:custGeom>
              <a:rect b="b" l="l" r="r" t="t"/>
              <a:pathLst>
                <a:path extrusionOk="0" h="751" w="781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307110" y="3929929"/>
              <a:ext cx="24974" cy="23759"/>
            </a:xfrm>
            <a:custGeom>
              <a:rect b="b" l="l" r="r" t="t"/>
              <a:pathLst>
                <a:path extrusionOk="0" h="802" w="843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712003" y="3934195"/>
              <a:ext cx="27847" cy="23611"/>
            </a:xfrm>
            <a:custGeom>
              <a:rect b="b" l="l" r="r" t="t"/>
              <a:pathLst>
                <a:path extrusionOk="0" h="797" w="94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012400" y="4031247"/>
              <a:ext cx="25418" cy="23818"/>
            </a:xfrm>
            <a:custGeom>
              <a:rect b="b" l="l" r="r" t="t"/>
              <a:pathLst>
                <a:path extrusionOk="0" h="804" w="858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946870" y="3028322"/>
              <a:ext cx="23967" cy="22456"/>
            </a:xfrm>
            <a:custGeom>
              <a:rect b="b" l="l" r="r" t="t"/>
              <a:pathLst>
                <a:path extrusionOk="0" h="758" w="809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2000135" y="3047667"/>
              <a:ext cx="28322" cy="23641"/>
            </a:xfrm>
            <a:custGeom>
              <a:rect b="b" l="l" r="r" t="t"/>
              <a:pathLst>
                <a:path extrusionOk="0" h="798" w="956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864008" y="3067486"/>
              <a:ext cx="27699" cy="23611"/>
            </a:xfrm>
            <a:custGeom>
              <a:rect b="b" l="l" r="r" t="t"/>
              <a:pathLst>
                <a:path extrusionOk="0" h="797" w="935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2297689" y="3141993"/>
              <a:ext cx="27847" cy="23611"/>
            </a:xfrm>
            <a:custGeom>
              <a:rect b="b" l="l" r="r" t="t"/>
              <a:pathLst>
                <a:path extrusionOk="0" h="797" w="94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711292" y="3146881"/>
              <a:ext cx="24322" cy="23433"/>
            </a:xfrm>
            <a:custGeom>
              <a:rect b="b" l="l" r="r" t="t"/>
              <a:pathLst>
                <a:path extrusionOk="0" h="791" w="821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2361086" y="3162286"/>
              <a:ext cx="22930" cy="22485"/>
            </a:xfrm>
            <a:custGeom>
              <a:rect b="b" l="l" r="r" t="t"/>
              <a:pathLst>
                <a:path extrusionOk="0" h="759" w="774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612048" y="3246095"/>
              <a:ext cx="24056" cy="23285"/>
            </a:xfrm>
            <a:custGeom>
              <a:rect b="b" l="l" r="r" t="t"/>
              <a:pathLst>
                <a:path extrusionOk="0" h="786" w="812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519313" y="3476815"/>
              <a:ext cx="23374" cy="23167"/>
            </a:xfrm>
            <a:custGeom>
              <a:rect b="b" l="l" r="r" t="t"/>
              <a:pathLst>
                <a:path extrusionOk="0" h="782" w="789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2145831" y="4008732"/>
              <a:ext cx="27847" cy="23582"/>
            </a:xfrm>
            <a:custGeom>
              <a:rect b="b" l="l" r="r" t="t"/>
              <a:pathLst>
                <a:path extrusionOk="0" h="796" w="94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537126" y="3678976"/>
              <a:ext cx="24470" cy="23344"/>
            </a:xfrm>
            <a:custGeom>
              <a:rect b="b" l="l" r="r" t="t"/>
              <a:pathLst>
                <a:path extrusionOk="0" h="788" w="826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2498250" y="3536213"/>
              <a:ext cx="27699" cy="23641"/>
            </a:xfrm>
            <a:custGeom>
              <a:rect b="b" l="l" r="r" t="t"/>
              <a:pathLst>
                <a:path extrusionOk="0" h="798" w="935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512212" y="3542790"/>
              <a:ext cx="27699" cy="23641"/>
            </a:xfrm>
            <a:custGeom>
              <a:rect b="b" l="l" r="r" t="t"/>
              <a:pathLst>
                <a:path extrusionOk="0" h="798" w="935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458019" y="3262211"/>
              <a:ext cx="24529" cy="21330"/>
            </a:xfrm>
            <a:custGeom>
              <a:rect b="b" l="l" r="r" t="t"/>
              <a:pathLst>
                <a:path extrusionOk="0" h="720" w="828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501894" y="3732834"/>
              <a:ext cx="22633" cy="21774"/>
            </a:xfrm>
            <a:custGeom>
              <a:rect b="b" l="l" r="r" t="t"/>
              <a:pathLst>
                <a:path extrusionOk="0" h="735" w="764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657315" y="3915917"/>
              <a:ext cx="22189" cy="21626"/>
            </a:xfrm>
            <a:custGeom>
              <a:rect b="b" l="l" r="r" t="t"/>
              <a:pathLst>
                <a:path extrusionOk="0" h="730" w="749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633259" y="3186786"/>
              <a:ext cx="21715" cy="22337"/>
            </a:xfrm>
            <a:custGeom>
              <a:rect b="b" l="l" r="r" t="t"/>
              <a:pathLst>
                <a:path extrusionOk="0" h="754" w="733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2069132" y="4052073"/>
              <a:ext cx="26277" cy="22219"/>
            </a:xfrm>
            <a:custGeom>
              <a:rect b="b" l="l" r="r" t="t"/>
              <a:pathLst>
                <a:path extrusionOk="0" h="750" w="887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498851" y="3602721"/>
              <a:ext cx="22693" cy="21774"/>
            </a:xfrm>
            <a:custGeom>
              <a:rect b="b" l="l" r="r" t="t"/>
              <a:pathLst>
                <a:path extrusionOk="0" h="735" w="766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2083796" y="3006814"/>
              <a:ext cx="21982" cy="21567"/>
            </a:xfrm>
            <a:custGeom>
              <a:rect b="b" l="l" r="r" t="t"/>
              <a:pathLst>
                <a:path extrusionOk="0" h="728" w="742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934575" y="4071892"/>
              <a:ext cx="22189" cy="21745"/>
            </a:xfrm>
            <a:custGeom>
              <a:rect b="b" l="l" r="r" t="t"/>
              <a:pathLst>
                <a:path extrusionOk="0" h="734" w="749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518225" y="3739440"/>
              <a:ext cx="22633" cy="21745"/>
            </a:xfrm>
            <a:custGeom>
              <a:rect b="b" l="l" r="r" t="t"/>
              <a:pathLst>
                <a:path extrusionOk="0" h="734" w="764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2258969" y="3066479"/>
              <a:ext cx="25537" cy="20915"/>
            </a:xfrm>
            <a:custGeom>
              <a:rect b="b" l="l" r="r" t="t"/>
              <a:pathLst>
                <a:path extrusionOk="0" h="706" w="862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1516329" y="3345695"/>
              <a:ext cx="22189" cy="21300"/>
            </a:xfrm>
            <a:custGeom>
              <a:rect b="b" l="l" r="r" t="t"/>
              <a:pathLst>
                <a:path extrusionOk="0" h="719" w="749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2497154" y="3339118"/>
              <a:ext cx="25003" cy="21241"/>
            </a:xfrm>
            <a:custGeom>
              <a:rect b="b" l="l" r="r" t="t"/>
              <a:pathLst>
                <a:path extrusionOk="0" h="717" w="844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29689" y="3087779"/>
              <a:ext cx="22426" cy="22189"/>
            </a:xfrm>
            <a:custGeom>
              <a:rect b="b" l="l" r="r" t="t"/>
              <a:pathLst>
                <a:path extrusionOk="0" h="749" w="757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476276" y="3464432"/>
              <a:ext cx="22604" cy="21389"/>
            </a:xfrm>
            <a:custGeom>
              <a:rect b="b" l="l" r="r" t="t"/>
              <a:pathLst>
                <a:path extrusionOk="0" h="722" w="763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1815779" y="4032254"/>
              <a:ext cx="22160" cy="21330"/>
            </a:xfrm>
            <a:custGeom>
              <a:rect b="b" l="l" r="r" t="t"/>
              <a:pathLst>
                <a:path extrusionOk="0" h="720" w="748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2209969" y="4030654"/>
              <a:ext cx="21241" cy="21004"/>
            </a:xfrm>
            <a:custGeom>
              <a:rect b="b" l="l" r="r" t="t"/>
              <a:pathLst>
                <a:path extrusionOk="0" h="709" w="717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756085" y="4014360"/>
              <a:ext cx="21982" cy="21774"/>
            </a:xfrm>
            <a:custGeom>
              <a:rect b="b" l="l" r="r" t="t"/>
              <a:pathLst>
                <a:path extrusionOk="0" h="735" w="742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143550" y="3026841"/>
              <a:ext cx="22604" cy="21360"/>
            </a:xfrm>
            <a:custGeom>
              <a:rect b="b" l="l" r="r" t="t"/>
              <a:pathLst>
                <a:path extrusionOk="0" h="721" w="763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1557864" y="3818687"/>
              <a:ext cx="22604" cy="21745"/>
            </a:xfrm>
            <a:custGeom>
              <a:rect b="b" l="l" r="r" t="t"/>
              <a:pathLst>
                <a:path extrusionOk="0" h="734" w="763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2289186" y="3990779"/>
              <a:ext cx="21715" cy="21508"/>
            </a:xfrm>
            <a:custGeom>
              <a:rect b="b" l="l" r="r" t="t"/>
              <a:pathLst>
                <a:path extrusionOk="0" h="726" w="733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536119" y="3288192"/>
              <a:ext cx="22189" cy="21715"/>
            </a:xfrm>
            <a:custGeom>
              <a:rect b="b" l="l" r="r" t="t"/>
              <a:pathLst>
                <a:path extrusionOk="0" h="733" w="749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496244" y="3405093"/>
              <a:ext cx="22219" cy="21715"/>
            </a:xfrm>
            <a:custGeom>
              <a:rect b="b" l="l" r="r" t="t"/>
              <a:pathLst>
                <a:path extrusionOk="0" h="733" w="75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875651" y="4052784"/>
              <a:ext cx="21478" cy="21034"/>
            </a:xfrm>
            <a:custGeom>
              <a:rect b="b" l="l" r="r" t="t"/>
              <a:pathLst>
                <a:path extrusionOk="0" h="710" w="725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2202889" y="3046512"/>
              <a:ext cx="22189" cy="21508"/>
            </a:xfrm>
            <a:custGeom>
              <a:rect b="b" l="l" r="r" t="t"/>
              <a:pathLst>
                <a:path extrusionOk="0" h="726" w="749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2538481" y="3614482"/>
              <a:ext cx="25181" cy="21300"/>
            </a:xfrm>
            <a:custGeom>
              <a:rect b="b" l="l" r="r" t="t"/>
              <a:pathLst>
                <a:path extrusionOk="0" h="719" w="85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522602" y="3673673"/>
              <a:ext cx="21271" cy="21478"/>
            </a:xfrm>
            <a:custGeom>
              <a:rect b="b" l="l" r="r" t="t"/>
              <a:pathLst>
                <a:path extrusionOk="0" h="725" w="718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2480505" y="3792706"/>
              <a:ext cx="26100" cy="21330"/>
            </a:xfrm>
            <a:custGeom>
              <a:rect b="b" l="l" r="r" t="t"/>
              <a:pathLst>
                <a:path extrusionOk="0" h="720" w="881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08758" y="3048645"/>
              <a:ext cx="22574" cy="21360"/>
            </a:xfrm>
            <a:custGeom>
              <a:rect b="b" l="l" r="r" t="t"/>
              <a:pathLst>
                <a:path extrusionOk="0" h="721" w="762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2417433" y="3183438"/>
              <a:ext cx="25033" cy="20412"/>
            </a:xfrm>
            <a:custGeom>
              <a:rect b="b" l="l" r="r" t="t"/>
              <a:pathLst>
                <a:path extrusionOk="0" h="689" w="845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128382" y="4070026"/>
              <a:ext cx="23611" cy="20767"/>
            </a:xfrm>
            <a:custGeom>
              <a:rect b="b" l="l" r="r" t="t"/>
              <a:pathLst>
                <a:path extrusionOk="0" h="701" w="797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25109" y="2990046"/>
              <a:ext cx="20797" cy="20056"/>
            </a:xfrm>
            <a:custGeom>
              <a:rect b="b" l="l" r="r" t="t"/>
              <a:pathLst>
                <a:path extrusionOk="0" h="677" w="702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994477" y="4092541"/>
              <a:ext cx="20767" cy="20056"/>
            </a:xfrm>
            <a:custGeom>
              <a:rect b="b" l="l" r="r" t="t"/>
              <a:pathLst>
                <a:path extrusionOk="0" h="677" w="701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84598" y="3009480"/>
              <a:ext cx="25478" cy="20856"/>
            </a:xfrm>
            <a:custGeom>
              <a:rect b="b" l="l" r="r" t="t"/>
              <a:pathLst>
                <a:path extrusionOk="0" h="704" w="86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466018" y="3852608"/>
              <a:ext cx="19849" cy="19375"/>
            </a:xfrm>
            <a:custGeom>
              <a:rect b="b" l="l" r="r" t="t"/>
              <a:pathLst>
                <a:path extrusionOk="0" h="654" w="67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2540051" y="3417980"/>
              <a:ext cx="21508" cy="21597"/>
            </a:xfrm>
            <a:custGeom>
              <a:rect b="b" l="l" r="r" t="t"/>
              <a:pathLst>
                <a:path extrusionOk="0" h="729" w="726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2322189" y="3084787"/>
              <a:ext cx="20797" cy="20115"/>
            </a:xfrm>
            <a:custGeom>
              <a:rect b="b" l="l" r="r" t="t"/>
              <a:pathLst>
                <a:path extrusionOk="0" h="679" w="702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1697397" y="3995489"/>
              <a:ext cx="20767" cy="19967"/>
            </a:xfrm>
            <a:custGeom>
              <a:rect b="b" l="l" r="r" t="t"/>
              <a:pathLst>
                <a:path extrusionOk="0" h="674" w="701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1459301" y="3524778"/>
              <a:ext cx="21211" cy="19997"/>
            </a:xfrm>
            <a:custGeom>
              <a:rect b="b" l="l" r="r" t="t"/>
              <a:pathLst>
                <a:path extrusionOk="0" h="675" w="716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1554042" y="3229713"/>
              <a:ext cx="21211" cy="19967"/>
            </a:xfrm>
            <a:custGeom>
              <a:rect b="b" l="l" r="r" t="t"/>
              <a:pathLst>
                <a:path extrusionOk="0" h="674" w="716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1598361" y="3898379"/>
              <a:ext cx="24411" cy="20767"/>
            </a:xfrm>
            <a:custGeom>
              <a:rect b="b" l="l" r="r" t="t"/>
              <a:pathLst>
                <a:path extrusionOk="0" h="701" w="824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1476395" y="3663067"/>
              <a:ext cx="24381" cy="20767"/>
            </a:xfrm>
            <a:custGeom>
              <a:rect b="b" l="l" r="r" t="t"/>
              <a:pathLst>
                <a:path extrusionOk="0" h="701" w="823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2366300" y="3951141"/>
              <a:ext cx="21715" cy="21656"/>
            </a:xfrm>
            <a:custGeom>
              <a:rect b="b" l="l" r="r" t="t"/>
              <a:pathLst>
                <a:path extrusionOk="0" h="731" w="733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1653286" y="3130202"/>
              <a:ext cx="21034" cy="20915"/>
            </a:xfrm>
            <a:custGeom>
              <a:rect b="b" l="l" r="r" t="t"/>
              <a:pathLst>
                <a:path extrusionOk="0" h="706" w="71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2562447" y="3555528"/>
              <a:ext cx="20530" cy="19878"/>
            </a:xfrm>
            <a:custGeom>
              <a:rect b="b" l="l" r="r" t="t"/>
              <a:pathLst>
                <a:path extrusionOk="0" h="671" w="693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2446258" y="3912954"/>
              <a:ext cx="19315" cy="17982"/>
            </a:xfrm>
            <a:custGeom>
              <a:rect b="b" l="l" r="r" t="t"/>
              <a:pathLst>
                <a:path extrusionOk="0" h="607" w="652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1672394" y="3072641"/>
              <a:ext cx="18901" cy="17568"/>
            </a:xfrm>
            <a:custGeom>
              <a:rect b="b" l="l" r="r" t="t"/>
              <a:pathLst>
                <a:path extrusionOk="0" h="593" w="638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2581230" y="3695595"/>
              <a:ext cx="20145" cy="17005"/>
            </a:xfrm>
            <a:custGeom>
              <a:rect b="b" l="l" r="r" t="t"/>
              <a:pathLst>
                <a:path extrusionOk="0" h="574" w="68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2578060" y="3497049"/>
              <a:ext cx="21922" cy="18012"/>
            </a:xfrm>
            <a:custGeom>
              <a:rect b="b" l="l" r="r" t="t"/>
              <a:pathLst>
                <a:path extrusionOk="0" h="608" w="74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1641288" y="3977122"/>
              <a:ext cx="18634" cy="17982"/>
            </a:xfrm>
            <a:custGeom>
              <a:rect b="b" l="l" r="r" t="t"/>
              <a:pathLst>
                <a:path extrusionOk="0" h="607" w="629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1750871" y="3033003"/>
              <a:ext cx="19167" cy="17805"/>
            </a:xfrm>
            <a:custGeom>
              <a:rect b="b" l="l" r="r" t="t"/>
              <a:pathLst>
                <a:path extrusionOk="0" h="601" w="647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1438653" y="3585242"/>
              <a:ext cx="21093" cy="17982"/>
            </a:xfrm>
            <a:custGeom>
              <a:rect b="b" l="l" r="r" t="t"/>
              <a:pathLst>
                <a:path extrusionOk="0" h="607" w="712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2350481" y="4012020"/>
              <a:ext cx="17953" cy="17982"/>
            </a:xfrm>
            <a:custGeom>
              <a:rect b="b" l="l" r="r" t="t"/>
              <a:pathLst>
                <a:path extrusionOk="0" h="607" w="606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2270315" y="4051599"/>
              <a:ext cx="19345" cy="18101"/>
            </a:xfrm>
            <a:custGeom>
              <a:rect b="b" l="l" r="r" t="t"/>
              <a:pathLst>
                <a:path extrusionOk="0" h="611" w="653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520824" y="3281468"/>
              <a:ext cx="19730" cy="18071"/>
            </a:xfrm>
            <a:custGeom>
              <a:rect b="b" l="l" r="r" t="t"/>
              <a:pathLst>
                <a:path extrusionOk="0" h="610" w="666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192046" y="4091356"/>
              <a:ext cx="17953" cy="17834"/>
            </a:xfrm>
            <a:custGeom>
              <a:rect b="b" l="l" r="r" t="t"/>
              <a:pathLst>
                <a:path extrusionOk="0" h="602" w="606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2054823" y="4111056"/>
              <a:ext cx="19315" cy="17982"/>
            </a:xfrm>
            <a:custGeom>
              <a:rect b="b" l="l" r="r" t="t"/>
              <a:pathLst>
                <a:path extrusionOk="0" h="607" w="652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1966718" y="2971175"/>
              <a:ext cx="19256" cy="18190"/>
            </a:xfrm>
            <a:custGeom>
              <a:rect b="b" l="l" r="r" t="t"/>
              <a:pathLst>
                <a:path extrusionOk="0" h="614" w="65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558596" y="3360774"/>
              <a:ext cx="21093" cy="17982"/>
            </a:xfrm>
            <a:custGeom>
              <a:rect b="b" l="l" r="r" t="t"/>
              <a:pathLst>
                <a:path extrusionOk="0" h="607" w="712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564106" y="3754994"/>
              <a:ext cx="17923" cy="17064"/>
            </a:xfrm>
            <a:custGeom>
              <a:rect b="b" l="l" r="r" t="t"/>
              <a:pathLst>
                <a:path extrusionOk="0" h="576" w="605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500747" y="3800853"/>
              <a:ext cx="18427" cy="17864"/>
            </a:xfrm>
            <a:custGeom>
              <a:rect b="b" l="l" r="r" t="t"/>
              <a:pathLst>
                <a:path extrusionOk="0" h="603" w="622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1831302" y="2990994"/>
              <a:ext cx="17479" cy="18071"/>
            </a:xfrm>
            <a:custGeom>
              <a:rect b="b" l="l" r="r" t="t"/>
              <a:pathLst>
                <a:path extrusionOk="0" h="610" w="59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482045" y="3204206"/>
              <a:ext cx="18397" cy="18101"/>
            </a:xfrm>
            <a:custGeom>
              <a:rect b="b" l="l" r="r" t="t"/>
              <a:pathLst>
                <a:path extrusionOk="0" h="611" w="621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1458768" y="3723887"/>
              <a:ext cx="20323" cy="17479"/>
            </a:xfrm>
            <a:custGeom>
              <a:rect b="b" l="l" r="r" t="t"/>
              <a:pathLst>
                <a:path extrusionOk="0" h="590" w="686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1572913" y="3171707"/>
              <a:ext cx="20767" cy="17508"/>
            </a:xfrm>
            <a:custGeom>
              <a:rect b="b" l="l" r="r" t="t"/>
              <a:pathLst>
                <a:path extrusionOk="0" h="591" w="701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1539407" y="3879952"/>
              <a:ext cx="21271" cy="17982"/>
            </a:xfrm>
            <a:custGeom>
              <a:rect b="b" l="l" r="r" t="t"/>
              <a:pathLst>
                <a:path extrusionOk="0" h="607" w="718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383038" y="3105199"/>
              <a:ext cx="18871" cy="18575"/>
            </a:xfrm>
            <a:custGeom>
              <a:rect b="b" l="l" r="r" t="t"/>
              <a:pathLst>
                <a:path extrusionOk="0" h="627" w="637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427802" y="3973271"/>
              <a:ext cx="16560" cy="16146"/>
            </a:xfrm>
            <a:custGeom>
              <a:rect b="b" l="l" r="r" t="t"/>
              <a:pathLst>
                <a:path extrusionOk="0" h="545" w="559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599153" y="3440495"/>
              <a:ext cx="19671" cy="16590"/>
            </a:xfrm>
            <a:custGeom>
              <a:rect b="b" l="l" r="r" t="t"/>
              <a:pathLst>
                <a:path extrusionOk="0" h="560" w="664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480009" y="3271632"/>
              <a:ext cx="16323" cy="15761"/>
            </a:xfrm>
            <a:custGeom>
              <a:rect b="b" l="l" r="r" t="t"/>
              <a:pathLst>
                <a:path extrusionOk="0" h="532" w="551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544524" y="3814451"/>
              <a:ext cx="16768" cy="16886"/>
            </a:xfrm>
            <a:custGeom>
              <a:rect b="b" l="l" r="r" t="t"/>
              <a:pathLst>
                <a:path extrusionOk="0" h="570" w="566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794982" y="4093992"/>
              <a:ext cx="20797" cy="16649"/>
            </a:xfrm>
            <a:custGeom>
              <a:rect b="b" l="l" r="r" t="t"/>
              <a:pathLst>
                <a:path extrusionOk="0" h="562" w="702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580290" y="3958221"/>
              <a:ext cx="19049" cy="15672"/>
            </a:xfrm>
            <a:custGeom>
              <a:rect b="b" l="l" r="r" t="t"/>
              <a:pathLst>
                <a:path extrusionOk="0" h="529" w="643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741716" y="4077314"/>
              <a:ext cx="16057" cy="15375"/>
            </a:xfrm>
            <a:custGeom>
              <a:rect b="b" l="l" r="r" t="t"/>
              <a:pathLst>
                <a:path extrusionOk="0" h="519" w="542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908653" y="2952393"/>
              <a:ext cx="16501" cy="16116"/>
            </a:xfrm>
            <a:custGeom>
              <a:rect b="b" l="l" r="r" t="t"/>
              <a:pathLst>
                <a:path extrusionOk="0" h="544" w="557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106459" y="2951978"/>
              <a:ext cx="17242" cy="16768"/>
            </a:xfrm>
            <a:custGeom>
              <a:rect b="b" l="l" r="r" t="t"/>
              <a:pathLst>
                <a:path extrusionOk="0" h="566" w="582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441044" y="3125936"/>
              <a:ext cx="17005" cy="16086"/>
            </a:xfrm>
            <a:custGeom>
              <a:rect b="b" l="l" r="r" t="t"/>
              <a:pathLst>
                <a:path extrusionOk="0" h="543" w="574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1439927" y="3390873"/>
              <a:ext cx="16531" cy="16175"/>
            </a:xfrm>
            <a:custGeom>
              <a:rect b="b" l="l" r="r" t="t"/>
              <a:pathLst>
                <a:path extrusionOk="0" h="546" w="558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166124" y="2969635"/>
              <a:ext cx="16768" cy="16797"/>
            </a:xfrm>
            <a:custGeom>
              <a:rect b="b" l="l" r="r" t="t"/>
              <a:pathLst>
                <a:path extrusionOk="0" h="567" w="566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115643" y="4132238"/>
              <a:ext cx="16531" cy="15642"/>
            </a:xfrm>
            <a:custGeom>
              <a:rect b="b" l="l" r="r" t="t"/>
              <a:pathLst>
                <a:path extrusionOk="0" h="528" w="558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1459509" y="3330586"/>
              <a:ext cx="17479" cy="17153"/>
            </a:xfrm>
            <a:custGeom>
              <a:rect b="b" l="l" r="r" t="t"/>
              <a:pathLst>
                <a:path extrusionOk="0" h="579" w="59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222856" y="2989691"/>
              <a:ext cx="19671" cy="16531"/>
            </a:xfrm>
            <a:custGeom>
              <a:rect b="b" l="l" r="r" t="t"/>
              <a:pathLst>
                <a:path extrusionOk="0" h="558" w="664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1593473" y="3113198"/>
              <a:ext cx="19078" cy="15672"/>
            </a:xfrm>
            <a:custGeom>
              <a:rect b="b" l="l" r="r" t="t"/>
              <a:pathLst>
                <a:path extrusionOk="0" h="529" w="644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84950" y="3009925"/>
              <a:ext cx="16531" cy="15790"/>
            </a:xfrm>
            <a:custGeom>
              <a:rect b="b" l="l" r="r" t="t"/>
              <a:pathLst>
                <a:path extrusionOk="0" h="533" w="558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1420581" y="3645618"/>
              <a:ext cx="17953" cy="15612"/>
            </a:xfrm>
            <a:custGeom>
              <a:rect b="b" l="l" r="r" t="t"/>
              <a:pathLst>
                <a:path extrusionOk="0" h="527" w="606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1419633" y="3447575"/>
              <a:ext cx="17005" cy="15761"/>
            </a:xfrm>
            <a:custGeom>
              <a:rect b="b" l="l" r="r" t="t"/>
              <a:pathLst>
                <a:path extrusionOk="0" h="532" w="574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1915408" y="4134134"/>
              <a:ext cx="18249" cy="15642"/>
            </a:xfrm>
            <a:custGeom>
              <a:rect b="b" l="l" r="r" t="t"/>
              <a:pathLst>
                <a:path extrusionOk="0" h="528" w="616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1857461" y="4113278"/>
              <a:ext cx="17479" cy="17597"/>
            </a:xfrm>
            <a:custGeom>
              <a:rect b="b" l="l" r="r" t="t"/>
              <a:pathLst>
                <a:path extrusionOk="0" h="594" w="59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602145" y="3637086"/>
              <a:ext cx="18101" cy="15642"/>
            </a:xfrm>
            <a:custGeom>
              <a:rect b="b" l="l" r="r" t="t"/>
              <a:pathLst>
                <a:path extrusionOk="0" h="528" w="611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622586" y="3578014"/>
              <a:ext cx="15553" cy="14487"/>
            </a:xfrm>
            <a:custGeom>
              <a:rect b="b" l="l" r="r" t="t"/>
              <a:pathLst>
                <a:path extrusionOk="0" h="489" w="525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1977976" y="4154842"/>
              <a:ext cx="16235" cy="13805"/>
            </a:xfrm>
            <a:custGeom>
              <a:rect b="b" l="l" r="r" t="t"/>
              <a:pathLst>
                <a:path extrusionOk="0" h="466" w="548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1497518" y="3213034"/>
              <a:ext cx="15524" cy="13924"/>
            </a:xfrm>
            <a:custGeom>
              <a:rect b="b" l="l" r="r" t="t"/>
              <a:pathLst>
                <a:path extrusionOk="0" h="470" w="524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1485194" y="3862414"/>
              <a:ext cx="14190" cy="13835"/>
            </a:xfrm>
            <a:custGeom>
              <a:rect b="b" l="l" r="r" t="t"/>
              <a:pathLst>
                <a:path extrusionOk="0" h="467" w="479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02887" y="3048467"/>
              <a:ext cx="13657" cy="12976"/>
            </a:xfrm>
            <a:custGeom>
              <a:rect b="b" l="l" r="r" t="t"/>
              <a:pathLst>
                <a:path extrusionOk="0" h="438" w="461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047743" y="2933522"/>
              <a:ext cx="17064" cy="13865"/>
            </a:xfrm>
            <a:custGeom>
              <a:rect b="b" l="l" r="r" t="t"/>
              <a:pathLst>
                <a:path extrusionOk="0" h="468" w="576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539577" y="3223906"/>
              <a:ext cx="16057" cy="14309"/>
            </a:xfrm>
            <a:custGeom>
              <a:rect b="b" l="l" r="r" t="t"/>
              <a:pathLst>
                <a:path extrusionOk="0" h="483" w="542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507997" y="3933099"/>
              <a:ext cx="14161" cy="12976"/>
            </a:xfrm>
            <a:custGeom>
              <a:rect b="b" l="l" r="r" t="t"/>
              <a:pathLst>
                <a:path extrusionOk="0" h="438" w="478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528260" y="3875686"/>
              <a:ext cx="14190" cy="13390"/>
            </a:xfrm>
            <a:custGeom>
              <a:rect b="b" l="l" r="r" t="t"/>
              <a:pathLst>
                <a:path extrusionOk="0" h="452" w="479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1773297" y="2975501"/>
              <a:ext cx="14427" cy="14338"/>
            </a:xfrm>
            <a:custGeom>
              <a:rect b="b" l="l" r="r" t="t"/>
              <a:pathLst>
                <a:path extrusionOk="0" h="484" w="487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342482" y="3029774"/>
              <a:ext cx="15583" cy="14813"/>
            </a:xfrm>
            <a:custGeom>
              <a:rect b="b" l="l" r="r" t="t"/>
              <a:pathLst>
                <a:path extrusionOk="0" h="500" w="526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1691561" y="3015109"/>
              <a:ext cx="16708" cy="13805"/>
            </a:xfrm>
            <a:custGeom>
              <a:rect b="b" l="l" r="r" t="t"/>
              <a:pathLst>
                <a:path extrusionOk="0" h="466" w="564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1441497" y="3783256"/>
              <a:ext cx="15909" cy="13331"/>
            </a:xfrm>
            <a:custGeom>
              <a:rect b="b" l="l" r="r" t="t"/>
              <a:pathLst>
                <a:path extrusionOk="0" h="450" w="537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582978" y="3303272"/>
              <a:ext cx="14635" cy="13746"/>
            </a:xfrm>
            <a:custGeom>
              <a:rect b="b" l="l" r="r" t="t"/>
              <a:pathLst>
                <a:path extrusionOk="0" h="464" w="494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622645" y="3383378"/>
              <a:ext cx="14101" cy="12887"/>
            </a:xfrm>
            <a:custGeom>
              <a:rect b="b" l="l" r="r" t="t"/>
              <a:pathLst>
                <a:path extrusionOk="0" h="435" w="476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1682792" y="4058176"/>
              <a:ext cx="17034" cy="13835"/>
            </a:xfrm>
            <a:custGeom>
              <a:rect b="b" l="l" r="r" t="t"/>
              <a:pathLst>
                <a:path extrusionOk="0" h="467" w="575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642850" y="3519090"/>
              <a:ext cx="13716" cy="13450"/>
            </a:xfrm>
            <a:custGeom>
              <a:rect b="b" l="l" r="r" t="t"/>
              <a:pathLst>
                <a:path extrusionOk="0" h="454" w="463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1403251" y="3507862"/>
              <a:ext cx="15020" cy="13924"/>
            </a:xfrm>
            <a:custGeom>
              <a:rect b="b" l="l" r="r" t="t"/>
              <a:pathLst>
                <a:path extrusionOk="0" h="470" w="507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330039" y="4073699"/>
              <a:ext cx="16679" cy="13390"/>
            </a:xfrm>
            <a:custGeom>
              <a:rect b="b" l="l" r="r" t="t"/>
              <a:pathLst>
                <a:path extrusionOk="0" h="452" w="563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501864" y="3147503"/>
              <a:ext cx="13687" cy="12976"/>
            </a:xfrm>
            <a:custGeom>
              <a:rect b="b" l="l" r="r" t="t"/>
              <a:pathLst>
                <a:path extrusionOk="0" h="438" w="462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252896" y="4113338"/>
              <a:ext cx="14161" cy="13450"/>
            </a:xfrm>
            <a:custGeom>
              <a:rect b="b" l="l" r="r" t="t"/>
              <a:pathLst>
                <a:path extrusionOk="0" h="454" w="478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1988019" y="2914651"/>
              <a:ext cx="14487" cy="12354"/>
            </a:xfrm>
            <a:custGeom>
              <a:rect b="b" l="l" r="r" t="t"/>
              <a:pathLst>
                <a:path extrusionOk="0" h="417" w="489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851121" y="2934055"/>
              <a:ext cx="12768" cy="12768"/>
            </a:xfrm>
            <a:custGeom>
              <a:rect b="b" l="l" r="r" t="t"/>
              <a:pathLst>
                <a:path extrusionOk="0" h="431" w="431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622565" y="4038890"/>
              <a:ext cx="14961" cy="12354"/>
            </a:xfrm>
            <a:custGeom>
              <a:rect b="b" l="l" r="r" t="t"/>
              <a:pathLst>
                <a:path extrusionOk="0" h="417" w="505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402806" y="3706883"/>
              <a:ext cx="14516" cy="12354"/>
            </a:xfrm>
            <a:custGeom>
              <a:rect b="b" l="l" r="r" t="t"/>
              <a:pathLst>
                <a:path extrusionOk="0" h="417" w="49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384735" y="3568149"/>
              <a:ext cx="12768" cy="12413"/>
            </a:xfrm>
            <a:custGeom>
              <a:rect b="b" l="l" r="r" t="t"/>
              <a:pathLst>
                <a:path extrusionOk="0" h="419" w="431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10530" y="4034654"/>
              <a:ext cx="14961" cy="12354"/>
            </a:xfrm>
            <a:custGeom>
              <a:rect b="b" l="l" r="r" t="t"/>
              <a:pathLst>
                <a:path extrusionOk="0" h="417" w="505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518670" y="3154258"/>
              <a:ext cx="13242" cy="12768"/>
            </a:xfrm>
            <a:custGeom>
              <a:rect b="b" l="l" r="r" t="t"/>
              <a:pathLst>
                <a:path extrusionOk="0" h="431" w="447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523528" y="3942224"/>
              <a:ext cx="14990" cy="12294"/>
            </a:xfrm>
            <a:custGeom>
              <a:rect b="b" l="l" r="r" t="t"/>
              <a:pathLst>
                <a:path extrusionOk="0" h="415" w="506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617706" y="3055221"/>
              <a:ext cx="13005" cy="12413"/>
            </a:xfrm>
            <a:custGeom>
              <a:rect b="b" l="l" r="r" t="t"/>
              <a:pathLst>
                <a:path extrusionOk="0" h="419" w="439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176967" y="4153420"/>
              <a:ext cx="12768" cy="12828"/>
            </a:xfrm>
            <a:custGeom>
              <a:rect b="b" l="l" r="r" t="t"/>
              <a:pathLst>
                <a:path extrusionOk="0" h="433" w="431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038322" y="4173624"/>
              <a:ext cx="12768" cy="12413"/>
            </a:xfrm>
            <a:custGeom>
              <a:rect b="b" l="l" r="r" t="t"/>
              <a:pathLst>
                <a:path extrusionOk="0" h="419" w="431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186862" y="2913762"/>
              <a:ext cx="9924" cy="9065"/>
            </a:xfrm>
            <a:custGeom>
              <a:rect b="b" l="l" r="r" t="t"/>
              <a:pathLst>
                <a:path extrusionOk="0" h="306" w="335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462582" y="3070241"/>
              <a:ext cx="11909" cy="9124"/>
            </a:xfrm>
            <a:custGeom>
              <a:rect b="b" l="l" r="r" t="t"/>
              <a:pathLst>
                <a:path extrusionOk="0" h="308" w="402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246763" y="2933581"/>
              <a:ext cx="9450" cy="8976"/>
            </a:xfrm>
            <a:custGeom>
              <a:rect b="b" l="l" r="r" t="t"/>
              <a:pathLst>
                <a:path extrusionOk="0" h="303" w="319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784613" y="4157242"/>
              <a:ext cx="10902" cy="9480"/>
            </a:xfrm>
            <a:custGeom>
              <a:rect b="b" l="l" r="r" t="t"/>
              <a:pathLst>
                <a:path extrusionOk="0" h="320" w="368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402806" y="3314559"/>
              <a:ext cx="10724" cy="9095"/>
            </a:xfrm>
            <a:custGeom>
              <a:rect b="b" l="l" r="r" t="t"/>
              <a:pathLst>
                <a:path extrusionOk="0" h="307" w="362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366368" y="3433355"/>
              <a:ext cx="9865" cy="8591"/>
            </a:xfrm>
            <a:custGeom>
              <a:rect b="b" l="l" r="r" t="t"/>
              <a:pathLst>
                <a:path extrusionOk="0" h="290" w="333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683880" y="3600351"/>
              <a:ext cx="10398" cy="9450"/>
            </a:xfrm>
            <a:custGeom>
              <a:rect b="b" l="l" r="r" t="t"/>
              <a:pathLst>
                <a:path extrusionOk="0" h="319" w="351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566781" y="4020908"/>
              <a:ext cx="10398" cy="9125"/>
            </a:xfrm>
            <a:custGeom>
              <a:rect b="b" l="l" r="r" t="t"/>
              <a:pathLst>
                <a:path extrusionOk="0" h="308" w="351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663617" y="3461232"/>
              <a:ext cx="11731" cy="10487"/>
            </a:xfrm>
            <a:custGeom>
              <a:rect b="b" l="l" r="r" t="t"/>
              <a:pathLst>
                <a:path extrusionOk="0" h="354" w="396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647086" y="3719177"/>
              <a:ext cx="9480" cy="9539"/>
            </a:xfrm>
            <a:custGeom>
              <a:rect b="b" l="l" r="r" t="t"/>
              <a:pathLst>
                <a:path extrusionOk="0" h="322" w="32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930013" y="2896254"/>
              <a:ext cx="11672" cy="9124"/>
            </a:xfrm>
            <a:custGeom>
              <a:rect b="b" l="l" r="r" t="t"/>
              <a:pathLst>
                <a:path extrusionOk="0" h="308" w="394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627297" y="3778605"/>
              <a:ext cx="9924" cy="9510"/>
            </a:xfrm>
            <a:custGeom>
              <a:rect b="b" l="l" r="r" t="t"/>
              <a:pathLst>
                <a:path extrusionOk="0" h="321" w="335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66368" y="3629058"/>
              <a:ext cx="9924" cy="9510"/>
            </a:xfrm>
            <a:custGeom>
              <a:rect b="b" l="l" r="r" t="t"/>
              <a:pathLst>
                <a:path extrusionOk="0" h="321" w="335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666431" y="3659779"/>
              <a:ext cx="10191" cy="9361"/>
            </a:xfrm>
            <a:custGeom>
              <a:rect b="b" l="l" r="r" t="t"/>
              <a:pathLst>
                <a:path extrusionOk="0" h="316" w="344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490548" y="3994601"/>
              <a:ext cx="9924" cy="9036"/>
            </a:xfrm>
            <a:custGeom>
              <a:rect b="b" l="l" r="r" t="t"/>
              <a:pathLst>
                <a:path extrusionOk="0" h="305" w="335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129804" y="2896254"/>
              <a:ext cx="11998" cy="9599"/>
            </a:xfrm>
            <a:custGeom>
              <a:rect b="b" l="l" r="r" t="t"/>
              <a:pathLst>
                <a:path extrusionOk="0" h="324" w="405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540355" y="3096608"/>
              <a:ext cx="9717" cy="9184"/>
            </a:xfrm>
            <a:custGeom>
              <a:rect b="b" l="l" r="r" t="t"/>
              <a:pathLst>
                <a:path extrusionOk="0" h="310" w="328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383817" y="3373779"/>
              <a:ext cx="9924" cy="9747"/>
            </a:xfrm>
            <a:custGeom>
              <a:rect b="b" l="l" r="r" t="t"/>
              <a:pathLst>
                <a:path extrusionOk="0" h="329" w="335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843567" y="4177002"/>
              <a:ext cx="10398" cy="9569"/>
            </a:xfrm>
            <a:custGeom>
              <a:rect b="b" l="l" r="r" t="t"/>
              <a:pathLst>
                <a:path extrusionOk="0" h="323" w="351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097750" y="4194510"/>
              <a:ext cx="11346" cy="9539"/>
            </a:xfrm>
            <a:custGeom>
              <a:rect b="b" l="l" r="r" t="t"/>
              <a:pathLst>
                <a:path extrusionOk="0" h="322" w="383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02995" y="4196791"/>
              <a:ext cx="10398" cy="9599"/>
            </a:xfrm>
            <a:custGeom>
              <a:rect b="b" l="l" r="r" t="t"/>
              <a:pathLst>
                <a:path extrusionOk="0" h="324" w="351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1637496" y="2998075"/>
              <a:ext cx="8532" cy="8621"/>
            </a:xfrm>
            <a:custGeom>
              <a:rect b="b" l="l" r="r" t="t"/>
              <a:pathLst>
                <a:path extrusionOk="0" h="291" w="288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70909" y="2876909"/>
              <a:ext cx="8947" cy="8651"/>
            </a:xfrm>
            <a:custGeom>
              <a:rect b="b" l="l" r="r" t="t"/>
              <a:pathLst>
                <a:path extrusionOk="0" h="292" w="302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1345541" y="3493168"/>
              <a:ext cx="10458" cy="8265"/>
            </a:xfrm>
            <a:custGeom>
              <a:rect b="b" l="l" r="r" t="t"/>
              <a:pathLst>
                <a:path extrusionOk="0" h="279" w="353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606500" y="3836462"/>
              <a:ext cx="10458" cy="8265"/>
            </a:xfrm>
            <a:custGeom>
              <a:rect b="b" l="l" r="r" t="t"/>
              <a:pathLst>
                <a:path extrusionOk="0" h="279" w="353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66537" y="2974049"/>
              <a:ext cx="8028" cy="8117"/>
            </a:xfrm>
            <a:custGeom>
              <a:rect b="b" l="l" r="r" t="t"/>
              <a:pathLst>
                <a:path extrusionOk="0" h="274" w="271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394829" y="4094081"/>
              <a:ext cx="8502" cy="8502"/>
            </a:xfrm>
            <a:custGeom>
              <a:rect b="b" l="l" r="r" t="t"/>
              <a:pathLst>
                <a:path extrusionOk="0" h="287" w="287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1443215" y="3196710"/>
              <a:ext cx="9006" cy="7643"/>
            </a:xfrm>
            <a:custGeom>
              <a:rect b="b" l="l" r="r" t="t"/>
              <a:pathLst>
                <a:path extrusionOk="0" h="258" w="304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590502" y="3896423"/>
              <a:ext cx="8058" cy="7643"/>
            </a:xfrm>
            <a:custGeom>
              <a:rect b="b" l="l" r="r" t="t"/>
              <a:pathLst>
                <a:path extrusionOk="0" h="258" w="272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1467744" y="3924715"/>
              <a:ext cx="8976" cy="7703"/>
            </a:xfrm>
            <a:custGeom>
              <a:rect b="b" l="l" r="r" t="t"/>
              <a:pathLst>
                <a:path extrusionOk="0" h="260" w="303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1666736" y="4120477"/>
              <a:ext cx="8058" cy="8058"/>
            </a:xfrm>
            <a:custGeom>
              <a:rect b="b" l="l" r="r" t="t"/>
              <a:pathLst>
                <a:path extrusionOk="0" h="272" w="272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643620" y="3325905"/>
              <a:ext cx="10576" cy="8591"/>
            </a:xfrm>
            <a:custGeom>
              <a:rect b="b" l="l" r="r" t="t"/>
              <a:pathLst>
                <a:path extrusionOk="0" h="290" w="357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562507" y="3167411"/>
              <a:ext cx="10576" cy="8562"/>
            </a:xfrm>
            <a:custGeom>
              <a:rect b="b" l="l" r="r" t="t"/>
              <a:pathLst>
                <a:path extrusionOk="0" h="289" w="357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313657" y="4135556"/>
              <a:ext cx="10458" cy="8650"/>
            </a:xfrm>
            <a:custGeom>
              <a:rect b="b" l="l" r="r" t="t"/>
              <a:pathLst>
                <a:path extrusionOk="0" h="292" w="353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1725452" y="4139822"/>
              <a:ext cx="9213" cy="9036"/>
            </a:xfrm>
            <a:custGeom>
              <a:rect b="b" l="l" r="r" t="t"/>
              <a:pathLst>
                <a:path extrusionOk="0" h="305" w="311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1388053" y="3768236"/>
              <a:ext cx="9450" cy="8117"/>
            </a:xfrm>
            <a:custGeom>
              <a:rect b="b" l="l" r="r" t="t"/>
              <a:pathLst>
                <a:path extrusionOk="0" h="274" w="319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1716239" y="2958081"/>
              <a:ext cx="9480" cy="8769"/>
            </a:xfrm>
            <a:custGeom>
              <a:rect b="b" l="l" r="r" t="t"/>
              <a:pathLst>
                <a:path extrusionOk="0" h="296" w="32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603715" y="3246599"/>
              <a:ext cx="8769" cy="8384"/>
            </a:xfrm>
            <a:custGeom>
              <a:rect b="b" l="l" r="r" t="t"/>
              <a:pathLst>
                <a:path extrusionOk="0" h="283" w="296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1427010" y="3845024"/>
              <a:ext cx="10102" cy="8591"/>
            </a:xfrm>
            <a:custGeom>
              <a:rect b="b" l="l" r="r" t="t"/>
              <a:pathLst>
                <a:path extrusionOk="0" h="290" w="341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238261" y="4175580"/>
              <a:ext cx="8532" cy="7880"/>
            </a:xfrm>
            <a:custGeom>
              <a:rect b="b" l="l" r="r" t="t"/>
              <a:pathLst>
                <a:path extrusionOk="0" h="266" w="288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1794804" y="2918887"/>
              <a:ext cx="10132" cy="8176"/>
            </a:xfrm>
            <a:custGeom>
              <a:rect b="b" l="l" r="r" t="t"/>
              <a:pathLst>
                <a:path extrusionOk="0" h="276" w="342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306221" y="2953845"/>
              <a:ext cx="8947" cy="8591"/>
            </a:xfrm>
            <a:custGeom>
              <a:rect b="b" l="l" r="r" t="t"/>
              <a:pathLst>
                <a:path extrusionOk="0" h="290" w="302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1424373" y="3255161"/>
              <a:ext cx="8502" cy="8295"/>
            </a:xfrm>
            <a:custGeom>
              <a:rect b="b" l="l" r="r" t="t"/>
              <a:pathLst>
                <a:path extrusionOk="0" h="280" w="287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1959401" y="4217114"/>
              <a:ext cx="10576" cy="8621"/>
            </a:xfrm>
            <a:custGeom>
              <a:rect b="b" l="l" r="r" t="t"/>
              <a:pathLst>
                <a:path extrusionOk="0" h="291" w="357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2"/>
          <p:cNvGrpSpPr/>
          <p:nvPr/>
        </p:nvGrpSpPr>
        <p:grpSpPr>
          <a:xfrm>
            <a:off x="-1235901" y="-1048663"/>
            <a:ext cx="11860248" cy="7025497"/>
            <a:chOff x="-1235901" y="-1124863"/>
            <a:chExt cx="11860248" cy="7025497"/>
          </a:xfrm>
        </p:grpSpPr>
        <p:grpSp>
          <p:nvGrpSpPr>
            <p:cNvPr id="833" name="Google Shape;833;p2"/>
            <p:cNvGrpSpPr/>
            <p:nvPr/>
          </p:nvGrpSpPr>
          <p:grpSpPr>
            <a:xfrm>
              <a:off x="-1235901" y="-1124863"/>
              <a:ext cx="11860248" cy="7025497"/>
              <a:chOff x="-1235901" y="-1124863"/>
              <a:chExt cx="11860248" cy="7025497"/>
            </a:xfrm>
          </p:grpSpPr>
          <p:sp>
            <p:nvSpPr>
              <p:cNvPr id="834" name="Google Shape;834;p2"/>
              <p:cNvSpPr/>
              <p:nvPr/>
            </p:nvSpPr>
            <p:spPr>
              <a:xfrm flipH="1" rot="10800000">
                <a:off x="6798550" y="-1124863"/>
                <a:ext cx="3825796" cy="6247714"/>
              </a:xfrm>
              <a:custGeom>
                <a:rect b="b" l="l" r="r" t="t"/>
                <a:pathLst>
                  <a:path extrusionOk="0" h="158200" w="96874">
                    <a:moveTo>
                      <a:pt x="56285" y="1"/>
                    </a:moveTo>
                    <a:cubicBezTo>
                      <a:pt x="55176" y="1"/>
                      <a:pt x="54067" y="160"/>
                      <a:pt x="52973" y="509"/>
                    </a:cubicBezTo>
                    <a:cubicBezTo>
                      <a:pt x="49153" y="1719"/>
                      <a:pt x="46097" y="4552"/>
                      <a:pt x="42293" y="5858"/>
                    </a:cubicBezTo>
                    <a:cubicBezTo>
                      <a:pt x="38664" y="7099"/>
                      <a:pt x="35639" y="9519"/>
                      <a:pt x="34573" y="13355"/>
                    </a:cubicBezTo>
                    <a:cubicBezTo>
                      <a:pt x="33474" y="17398"/>
                      <a:pt x="35003" y="22014"/>
                      <a:pt x="38297" y="24592"/>
                    </a:cubicBezTo>
                    <a:cubicBezTo>
                      <a:pt x="40255" y="26105"/>
                      <a:pt x="42722" y="26948"/>
                      <a:pt x="44426" y="28715"/>
                    </a:cubicBezTo>
                    <a:cubicBezTo>
                      <a:pt x="46431" y="30864"/>
                      <a:pt x="47052" y="33968"/>
                      <a:pt x="46017" y="36706"/>
                    </a:cubicBezTo>
                    <a:cubicBezTo>
                      <a:pt x="44983" y="39380"/>
                      <a:pt x="42388" y="41942"/>
                      <a:pt x="43439" y="44601"/>
                    </a:cubicBezTo>
                    <a:cubicBezTo>
                      <a:pt x="44473" y="47259"/>
                      <a:pt x="48294" y="47482"/>
                      <a:pt x="50172" y="49647"/>
                    </a:cubicBezTo>
                    <a:cubicBezTo>
                      <a:pt x="52002" y="51748"/>
                      <a:pt x="51413" y="55122"/>
                      <a:pt x="49726" y="57335"/>
                    </a:cubicBezTo>
                    <a:cubicBezTo>
                      <a:pt x="48039" y="59547"/>
                      <a:pt x="45524" y="60932"/>
                      <a:pt x="43232" y="62508"/>
                    </a:cubicBezTo>
                    <a:cubicBezTo>
                      <a:pt x="39650" y="64991"/>
                      <a:pt x="36403" y="68174"/>
                      <a:pt x="34684" y="72186"/>
                    </a:cubicBezTo>
                    <a:cubicBezTo>
                      <a:pt x="32949" y="76181"/>
                      <a:pt x="32933" y="81099"/>
                      <a:pt x="35385" y="84713"/>
                    </a:cubicBezTo>
                    <a:cubicBezTo>
                      <a:pt x="37693" y="88119"/>
                      <a:pt x="41783" y="89965"/>
                      <a:pt x="44203" y="93292"/>
                    </a:cubicBezTo>
                    <a:cubicBezTo>
                      <a:pt x="46431" y="96428"/>
                      <a:pt x="46957" y="100487"/>
                      <a:pt x="45588" y="104084"/>
                    </a:cubicBezTo>
                    <a:cubicBezTo>
                      <a:pt x="43518" y="109369"/>
                      <a:pt x="37836" y="112473"/>
                      <a:pt x="35464" y="117614"/>
                    </a:cubicBezTo>
                    <a:cubicBezTo>
                      <a:pt x="33061" y="122883"/>
                      <a:pt x="34207" y="129982"/>
                      <a:pt x="29750" y="133659"/>
                    </a:cubicBezTo>
                    <a:cubicBezTo>
                      <a:pt x="27774" y="135289"/>
                      <a:pt x="25380" y="135707"/>
                      <a:pt x="22823" y="135707"/>
                    </a:cubicBezTo>
                    <a:cubicBezTo>
                      <a:pt x="20120" y="135707"/>
                      <a:pt x="17234" y="135240"/>
                      <a:pt x="14465" y="135240"/>
                    </a:cubicBezTo>
                    <a:cubicBezTo>
                      <a:pt x="13713" y="135240"/>
                      <a:pt x="12970" y="135274"/>
                      <a:pt x="12241" y="135362"/>
                    </a:cubicBezTo>
                    <a:cubicBezTo>
                      <a:pt x="7625" y="135919"/>
                      <a:pt x="3295" y="139007"/>
                      <a:pt x="1640" y="143368"/>
                    </a:cubicBezTo>
                    <a:cubicBezTo>
                      <a:pt x="0" y="147730"/>
                      <a:pt x="1369" y="153142"/>
                      <a:pt x="5141" y="155879"/>
                    </a:cubicBezTo>
                    <a:cubicBezTo>
                      <a:pt x="7656" y="157705"/>
                      <a:pt x="10780" y="158200"/>
                      <a:pt x="13964" y="158200"/>
                    </a:cubicBezTo>
                    <a:cubicBezTo>
                      <a:pt x="15557" y="158200"/>
                      <a:pt x="17164" y="158076"/>
                      <a:pt x="18719" y="157933"/>
                    </a:cubicBezTo>
                    <a:cubicBezTo>
                      <a:pt x="37454" y="156198"/>
                      <a:pt x="56173" y="153699"/>
                      <a:pt x="74414" y="149099"/>
                    </a:cubicBezTo>
                    <a:cubicBezTo>
                      <a:pt x="81625" y="147284"/>
                      <a:pt x="89361" y="144705"/>
                      <a:pt x="93420" y="138482"/>
                    </a:cubicBezTo>
                    <a:cubicBezTo>
                      <a:pt x="96523" y="133722"/>
                      <a:pt x="96874" y="127721"/>
                      <a:pt x="96842" y="122039"/>
                    </a:cubicBezTo>
                    <a:cubicBezTo>
                      <a:pt x="96730" y="98115"/>
                      <a:pt x="91860" y="74478"/>
                      <a:pt x="87371" y="50984"/>
                    </a:cubicBezTo>
                    <a:cubicBezTo>
                      <a:pt x="84283" y="34859"/>
                      <a:pt x="80797" y="17621"/>
                      <a:pt x="69034" y="6176"/>
                    </a:cubicBezTo>
                    <a:cubicBezTo>
                      <a:pt x="65589" y="2808"/>
                      <a:pt x="60940" y="1"/>
                      <a:pt x="56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-1235901" y="3224"/>
                <a:ext cx="3392676" cy="5897410"/>
              </a:xfrm>
              <a:custGeom>
                <a:rect b="b" l="l" r="r" t="t"/>
                <a:pathLst>
                  <a:path extrusionOk="0" h="145678" w="83806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-1113601" y="1532810"/>
                <a:ext cx="1789988" cy="4161840"/>
              </a:xfrm>
              <a:custGeom>
                <a:rect b="b" l="l" r="r" t="t"/>
                <a:pathLst>
                  <a:path extrusionOk="0" h="104628" w="4500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7" name="Google Shape;837;p2"/>
            <p:cNvSpPr/>
            <p:nvPr/>
          </p:nvSpPr>
          <p:spPr>
            <a:xfrm flipH="1" rot="10800000">
              <a:off x="6848467" y="-732329"/>
              <a:ext cx="2841693" cy="3401972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2"/>
          <p:cNvSpPr txBox="1"/>
          <p:nvPr>
            <p:ph type="ctrTitle"/>
          </p:nvPr>
        </p:nvSpPr>
        <p:spPr>
          <a:xfrm>
            <a:off x="1918200" y="1174180"/>
            <a:ext cx="5307900" cy="17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9" name="Google Shape;839;p2"/>
          <p:cNvSpPr txBox="1"/>
          <p:nvPr>
            <p:ph idx="1" type="subTitle"/>
          </p:nvPr>
        </p:nvSpPr>
        <p:spPr>
          <a:xfrm>
            <a:off x="1918200" y="2826505"/>
            <a:ext cx="53079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11"/>
          <p:cNvSpPr txBox="1"/>
          <p:nvPr>
            <p:ph hasCustomPrompt="1" type="title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75" name="Google Shape;2875;p11"/>
          <p:cNvSpPr txBox="1"/>
          <p:nvPr>
            <p:ph idx="1" type="subTitle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876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13"/>
          <p:cNvGrpSpPr/>
          <p:nvPr/>
        </p:nvGrpSpPr>
        <p:grpSpPr>
          <a:xfrm>
            <a:off x="-946235" y="-506047"/>
            <a:ext cx="10817747" cy="6535131"/>
            <a:chOff x="-946235" y="-506047"/>
            <a:chExt cx="10817747" cy="6535131"/>
          </a:xfrm>
        </p:grpSpPr>
        <p:sp>
          <p:nvSpPr>
            <p:cNvPr id="2879" name="Google Shape;2879;p13"/>
            <p:cNvSpPr/>
            <p:nvPr/>
          </p:nvSpPr>
          <p:spPr>
            <a:xfrm>
              <a:off x="8036797" y="3478471"/>
              <a:ext cx="1834715" cy="2550612"/>
            </a:xfrm>
            <a:custGeom>
              <a:rect b="b" l="l" r="r" t="t"/>
              <a:pathLst>
                <a:path extrusionOk="0" h="56517" w="40654">
                  <a:moveTo>
                    <a:pt x="30750" y="18907"/>
                  </a:moveTo>
                  <a:cubicBezTo>
                    <a:pt x="29456" y="24638"/>
                    <a:pt x="29710" y="30598"/>
                    <a:pt x="29114" y="36444"/>
                  </a:cubicBezTo>
                  <a:cubicBezTo>
                    <a:pt x="28810" y="39360"/>
                    <a:pt x="28252" y="42353"/>
                    <a:pt x="26565" y="44736"/>
                  </a:cubicBezTo>
                  <a:cubicBezTo>
                    <a:pt x="25361" y="46436"/>
                    <a:pt x="23649" y="47729"/>
                    <a:pt x="22381" y="49390"/>
                  </a:cubicBezTo>
                  <a:cubicBezTo>
                    <a:pt x="20821" y="51444"/>
                    <a:pt x="19895" y="54145"/>
                    <a:pt x="17651" y="55439"/>
                  </a:cubicBezTo>
                  <a:cubicBezTo>
                    <a:pt x="15812" y="56516"/>
                    <a:pt x="13137" y="56187"/>
                    <a:pt x="11894" y="54449"/>
                  </a:cubicBezTo>
                  <a:cubicBezTo>
                    <a:pt x="10994" y="53169"/>
                    <a:pt x="10981" y="51457"/>
                    <a:pt x="11235" y="49897"/>
                  </a:cubicBezTo>
                  <a:cubicBezTo>
                    <a:pt x="11488" y="48350"/>
                    <a:pt x="11983" y="46816"/>
                    <a:pt x="11945" y="45244"/>
                  </a:cubicBezTo>
                  <a:cubicBezTo>
                    <a:pt x="11869" y="42644"/>
                    <a:pt x="10360" y="40286"/>
                    <a:pt x="8610" y="38346"/>
                  </a:cubicBezTo>
                  <a:cubicBezTo>
                    <a:pt x="6873" y="36405"/>
                    <a:pt x="4844" y="34694"/>
                    <a:pt x="3360" y="32551"/>
                  </a:cubicBezTo>
                  <a:cubicBezTo>
                    <a:pt x="76" y="27770"/>
                    <a:pt x="0" y="21405"/>
                    <a:pt x="1420" y="15787"/>
                  </a:cubicBezTo>
                  <a:cubicBezTo>
                    <a:pt x="2118" y="13074"/>
                    <a:pt x="3170" y="10398"/>
                    <a:pt x="5047" y="8331"/>
                  </a:cubicBezTo>
                  <a:cubicBezTo>
                    <a:pt x="7063" y="6125"/>
                    <a:pt x="9878" y="4819"/>
                    <a:pt x="12680" y="3779"/>
                  </a:cubicBezTo>
                  <a:cubicBezTo>
                    <a:pt x="17131" y="2131"/>
                    <a:pt x="21759" y="1015"/>
                    <a:pt x="26477" y="444"/>
                  </a:cubicBezTo>
                  <a:cubicBezTo>
                    <a:pt x="29013" y="140"/>
                    <a:pt x="31612" y="1"/>
                    <a:pt x="34110" y="571"/>
                  </a:cubicBezTo>
                  <a:cubicBezTo>
                    <a:pt x="35835" y="977"/>
                    <a:pt x="38675" y="1991"/>
                    <a:pt x="39563" y="3690"/>
                  </a:cubicBezTo>
                  <a:cubicBezTo>
                    <a:pt x="40653" y="5783"/>
                    <a:pt x="38054" y="6569"/>
                    <a:pt x="36735" y="7761"/>
                  </a:cubicBezTo>
                  <a:cubicBezTo>
                    <a:pt x="33590" y="10652"/>
                    <a:pt x="31688" y="14786"/>
                    <a:pt x="30750" y="18907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0" name="Google Shape;2880;p13"/>
            <p:cNvGrpSpPr/>
            <p:nvPr/>
          </p:nvGrpSpPr>
          <p:grpSpPr>
            <a:xfrm>
              <a:off x="722367" y="3957158"/>
              <a:ext cx="1593129" cy="1593234"/>
              <a:chOff x="1345541" y="2876909"/>
              <a:chExt cx="1348737" cy="1348826"/>
            </a:xfrm>
          </p:grpSpPr>
          <p:sp>
            <p:nvSpPr>
              <p:cNvPr id="2881" name="Google Shape;2881;p13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2" name="Google Shape;2882;p13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3" name="Google Shape;2883;p13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4" name="Google Shape;2884;p13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5" name="Google Shape;2885;p13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6" name="Google Shape;2886;p13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7" name="Google Shape;2887;p13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8" name="Google Shape;2888;p13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9" name="Google Shape;2889;p13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0" name="Google Shape;2890;p13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1" name="Google Shape;2891;p13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2" name="Google Shape;2892;p13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3" name="Google Shape;2893;p13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4" name="Google Shape;2894;p13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5" name="Google Shape;2895;p13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6" name="Google Shape;2896;p13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7" name="Google Shape;2897;p13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8" name="Google Shape;2898;p13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9" name="Google Shape;2899;p13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0" name="Google Shape;2900;p13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1" name="Google Shape;2901;p13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2" name="Google Shape;2902;p13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3" name="Google Shape;2903;p13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4" name="Google Shape;2904;p13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5" name="Google Shape;2905;p13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6" name="Google Shape;2906;p13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7" name="Google Shape;2907;p13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8" name="Google Shape;2908;p13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p13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0" name="Google Shape;2910;p13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1" name="Google Shape;2911;p13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2" name="Google Shape;2912;p13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3" name="Google Shape;2913;p13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p13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5" name="Google Shape;2915;p13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8" name="Google Shape;2918;p13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9" name="Google Shape;2919;p13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4" name="Google Shape;2924;p13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5" name="Google Shape;2925;p13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6" name="Google Shape;2926;p13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13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8" name="Google Shape;2928;p13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9" name="Google Shape;2929;p13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0" name="Google Shape;2930;p13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1" name="Google Shape;2931;p13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2" name="Google Shape;2932;p13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3" name="Google Shape;2933;p13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4" name="Google Shape;2934;p13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5" name="Google Shape;2935;p13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6" name="Google Shape;2936;p13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7" name="Google Shape;2937;p13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8" name="Google Shape;2938;p13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9" name="Google Shape;2939;p13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0" name="Google Shape;2940;p13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1" name="Google Shape;2941;p13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2" name="Google Shape;2942;p13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3" name="Google Shape;2943;p13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4" name="Google Shape;2944;p13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5" name="Google Shape;2945;p13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6" name="Google Shape;2946;p13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7" name="Google Shape;2947;p13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8" name="Google Shape;2948;p13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9" name="Google Shape;2949;p13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0" name="Google Shape;2950;p13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1" name="Google Shape;2951;p13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2" name="Google Shape;2952;p13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3" name="Google Shape;2953;p13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4" name="Google Shape;2954;p13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5" name="Google Shape;2955;p13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6" name="Google Shape;2956;p13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7" name="Google Shape;2957;p13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8" name="Google Shape;2958;p13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9" name="Google Shape;2959;p13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0" name="Google Shape;2960;p13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1" name="Google Shape;2961;p13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2" name="Google Shape;2962;p13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3" name="Google Shape;2963;p13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4" name="Google Shape;2964;p13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5" name="Google Shape;2965;p13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6" name="Google Shape;2966;p13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7" name="Google Shape;2967;p13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8" name="Google Shape;2968;p13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p13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0" name="Google Shape;2970;p13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1" name="Google Shape;2971;p13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2" name="Google Shape;2972;p13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3" name="Google Shape;2973;p13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4" name="Google Shape;2974;p13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5" name="Google Shape;2975;p13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p13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7" name="Google Shape;2977;p13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8" name="Google Shape;2978;p13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9" name="Google Shape;2979;p13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13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13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2" name="Google Shape;2982;p13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3" name="Google Shape;2983;p13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4" name="Google Shape;2984;p13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5" name="Google Shape;2985;p13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6" name="Google Shape;2986;p13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7" name="Google Shape;2987;p13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8" name="Google Shape;2988;p13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9" name="Google Shape;2989;p13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0" name="Google Shape;2990;p13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1" name="Google Shape;2991;p13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2" name="Google Shape;2992;p13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3" name="Google Shape;2993;p13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4" name="Google Shape;2994;p13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5" name="Google Shape;2995;p13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6" name="Google Shape;2996;p13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7" name="Google Shape;2997;p13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8" name="Google Shape;2998;p13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3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3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p13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13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13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13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13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p13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7" name="Google Shape;3007;p13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8" name="Google Shape;3008;p13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9" name="Google Shape;3009;p13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0" name="Google Shape;3010;p13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p13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p13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p13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4" name="Google Shape;3014;p13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5" name="Google Shape;3015;p13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6" name="Google Shape;3016;p13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p13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p13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9" name="Google Shape;3019;p13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0" name="Google Shape;3020;p13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1" name="Google Shape;3021;p13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2" name="Google Shape;3022;p13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13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13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p13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6" name="Google Shape;3026;p13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7" name="Google Shape;3027;p13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8" name="Google Shape;3028;p13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1" name="Google Shape;3031;p13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2" name="Google Shape;3032;p13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3" name="Google Shape;3033;p13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4" name="Google Shape;3034;p13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5" name="Google Shape;3035;p13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6" name="Google Shape;3036;p13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7" name="Google Shape;3037;p13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8" name="Google Shape;3038;p13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9" name="Google Shape;3039;p13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0" name="Google Shape;3040;p13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1" name="Google Shape;3041;p13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2" name="Google Shape;3042;p13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3" name="Google Shape;3043;p13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4" name="Google Shape;3044;p13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5" name="Google Shape;3045;p13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6" name="Google Shape;3046;p13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7" name="Google Shape;3047;p13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8" name="Google Shape;3048;p13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9" name="Google Shape;3049;p13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0" name="Google Shape;3050;p13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1" name="Google Shape;3051;p13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2" name="Google Shape;3052;p13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3" name="Google Shape;3053;p13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4" name="Google Shape;3054;p13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5" name="Google Shape;3055;p13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6" name="Google Shape;3056;p13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7" name="Google Shape;3057;p13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13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9" name="Google Shape;3059;p13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0" name="Google Shape;3060;p13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1" name="Google Shape;3061;p13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2" name="Google Shape;3062;p13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3" name="Google Shape;3063;p13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4" name="Google Shape;3064;p13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5" name="Google Shape;3065;p13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6" name="Google Shape;3066;p13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7" name="Google Shape;3067;p13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8" name="Google Shape;3068;p13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9" name="Google Shape;3069;p13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0" name="Google Shape;3070;p13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1" name="Google Shape;3071;p13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2" name="Google Shape;3072;p13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3" name="Google Shape;3073;p13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4" name="Google Shape;3074;p13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13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3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3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3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9" name="Google Shape;3079;p13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0" name="Google Shape;3080;p13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1" name="Google Shape;3081;p13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2" name="Google Shape;3082;p13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3" name="Google Shape;3083;p13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4" name="Google Shape;3084;p13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5" name="Google Shape;3085;p13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6" name="Google Shape;3086;p13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7" name="Google Shape;3087;p13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8" name="Google Shape;3088;p13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9" name="Google Shape;3089;p13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0" name="Google Shape;3090;p13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1" name="Google Shape;3091;p13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2" name="Google Shape;3092;p13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3" name="Google Shape;3093;p13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4" name="Google Shape;3094;p13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5" name="Google Shape;3095;p13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6" name="Google Shape;3096;p13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7" name="Google Shape;3097;p13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8" name="Google Shape;3098;p13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9" name="Google Shape;3099;p13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13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13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2" name="Google Shape;3102;p13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3" name="Google Shape;3103;p13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13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13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13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13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13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9" name="Google Shape;3109;p13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0" name="Google Shape;3110;p13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13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3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3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3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3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3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3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3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3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3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3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3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3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3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3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3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3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3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3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3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3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3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3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3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3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3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3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3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3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3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3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3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3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3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3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3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3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3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3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3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3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3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3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3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3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3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3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3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3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3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3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3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3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3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3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3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3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3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3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3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3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3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3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3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3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3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3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3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3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3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3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3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3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3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3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3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3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3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3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3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3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3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3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3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3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3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3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3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3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3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3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3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3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3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3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3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3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3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3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3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3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3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3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3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3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3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3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3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3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3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3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3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3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3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3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3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3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3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3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3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3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3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3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3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3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3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3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3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3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3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3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3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3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3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3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3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3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3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3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3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3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3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3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3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3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3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57" name="Google Shape;3257;p13"/>
            <p:cNvSpPr/>
            <p:nvPr/>
          </p:nvSpPr>
          <p:spPr>
            <a:xfrm rot="5400000">
              <a:off x="7174743" y="-921211"/>
              <a:ext cx="1663357" cy="3209818"/>
            </a:xfrm>
            <a:custGeom>
              <a:rect b="b" l="l" r="r" t="t"/>
              <a:pathLst>
                <a:path extrusionOk="0" h="72608" w="37624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3"/>
            <p:cNvSpPr/>
            <p:nvPr/>
          </p:nvSpPr>
          <p:spPr>
            <a:xfrm flipH="1" rot="5400000">
              <a:off x="-201979" y="3957759"/>
              <a:ext cx="1179015" cy="1916118"/>
            </a:xfrm>
            <a:custGeom>
              <a:rect b="b" l="l" r="r" t="t"/>
              <a:pathLst>
                <a:path extrusionOk="0" h="89811" w="55262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0" rotWithShape="0" algn="bl" dir="5220000" dist="66675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3"/>
            <p:cNvSpPr/>
            <p:nvPr/>
          </p:nvSpPr>
          <p:spPr>
            <a:xfrm>
              <a:off x="7728458" y="-52700"/>
              <a:ext cx="1834721" cy="592212"/>
            </a:xfrm>
            <a:custGeom>
              <a:rect b="b" l="l" r="r" t="t"/>
              <a:pathLst>
                <a:path extrusionOk="0" h="15222" w="47159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0" rotWithShape="0" algn="bl" dir="5220000" dist="66675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3"/>
            <p:cNvSpPr/>
            <p:nvPr/>
          </p:nvSpPr>
          <p:spPr>
            <a:xfrm>
              <a:off x="-946235" y="-506047"/>
              <a:ext cx="1991863" cy="2091087"/>
            </a:xfrm>
            <a:custGeom>
              <a:rect b="b" l="l" r="r" t="t"/>
              <a:pathLst>
                <a:path extrusionOk="0" h="36901" w="3515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1" name="Google Shape;3261;p13"/>
          <p:cNvGrpSpPr/>
          <p:nvPr/>
        </p:nvGrpSpPr>
        <p:grpSpPr>
          <a:xfrm>
            <a:off x="539400" y="1358975"/>
            <a:ext cx="8065200" cy="3249300"/>
            <a:chOff x="539400" y="1358975"/>
            <a:chExt cx="8065200" cy="3249300"/>
          </a:xfrm>
        </p:grpSpPr>
        <p:sp>
          <p:nvSpPr>
            <p:cNvPr id="3262" name="Google Shape;3262;p13"/>
            <p:cNvSpPr/>
            <p:nvPr/>
          </p:nvSpPr>
          <p:spPr>
            <a:xfrm>
              <a:off x="539400" y="1358975"/>
              <a:ext cx="8065200" cy="32493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3"/>
            <p:cNvSpPr/>
            <p:nvPr/>
          </p:nvSpPr>
          <p:spPr>
            <a:xfrm>
              <a:off x="704550" y="1523075"/>
              <a:ext cx="7734900" cy="2921100"/>
            </a:xfrm>
            <a:prstGeom prst="roundRect">
              <a:avLst>
                <a:gd fmla="val 5983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4" name="Google Shape;3264;p13"/>
          <p:cNvSpPr txBox="1"/>
          <p:nvPr>
            <p:ph hasCustomPrompt="1" type="title"/>
          </p:nvPr>
        </p:nvSpPr>
        <p:spPr>
          <a:xfrm>
            <a:off x="1669227" y="2210777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5" name="Google Shape;3265;p13"/>
          <p:cNvSpPr txBox="1"/>
          <p:nvPr>
            <p:ph idx="1" type="subTitle"/>
          </p:nvPr>
        </p:nvSpPr>
        <p:spPr>
          <a:xfrm>
            <a:off x="968277" y="3099875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3266" name="Google Shape;3266;p13"/>
          <p:cNvSpPr txBox="1"/>
          <p:nvPr>
            <p:ph idx="2" type="subTitle"/>
          </p:nvPr>
        </p:nvSpPr>
        <p:spPr>
          <a:xfrm>
            <a:off x="968277" y="3491231"/>
            <a:ext cx="2287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67" name="Google Shape;3267;p13"/>
          <p:cNvSpPr txBox="1"/>
          <p:nvPr>
            <p:ph hasCustomPrompt="1" idx="3" type="title"/>
          </p:nvPr>
        </p:nvSpPr>
        <p:spPr>
          <a:xfrm>
            <a:off x="4129050" y="2210777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8" name="Google Shape;3268;p13"/>
          <p:cNvSpPr txBox="1"/>
          <p:nvPr>
            <p:ph idx="4" type="subTitle"/>
          </p:nvPr>
        </p:nvSpPr>
        <p:spPr>
          <a:xfrm>
            <a:off x="3428100" y="3099875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3269" name="Google Shape;3269;p13"/>
          <p:cNvSpPr txBox="1"/>
          <p:nvPr>
            <p:ph idx="5" type="subTitle"/>
          </p:nvPr>
        </p:nvSpPr>
        <p:spPr>
          <a:xfrm>
            <a:off x="3428100" y="3491231"/>
            <a:ext cx="2287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70" name="Google Shape;3270;p13"/>
          <p:cNvSpPr txBox="1"/>
          <p:nvPr>
            <p:ph hasCustomPrompt="1" idx="6" type="title"/>
          </p:nvPr>
        </p:nvSpPr>
        <p:spPr>
          <a:xfrm>
            <a:off x="6588874" y="2210777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1" name="Google Shape;3271;p13"/>
          <p:cNvSpPr txBox="1"/>
          <p:nvPr>
            <p:ph idx="7" type="subTitle"/>
          </p:nvPr>
        </p:nvSpPr>
        <p:spPr>
          <a:xfrm>
            <a:off x="5887924" y="3099875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3272" name="Google Shape;3272;p13"/>
          <p:cNvSpPr txBox="1"/>
          <p:nvPr>
            <p:ph idx="8" type="subTitle"/>
          </p:nvPr>
        </p:nvSpPr>
        <p:spPr>
          <a:xfrm>
            <a:off x="5887924" y="3491231"/>
            <a:ext cx="2287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73" name="Google Shape;3273;p13"/>
          <p:cNvSpPr txBox="1"/>
          <p:nvPr>
            <p:ph idx="9"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2_1">
    <p:spTree>
      <p:nvGrpSpPr>
        <p:cNvPr id="3274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5" name="Google Shape;3275;p14"/>
          <p:cNvGrpSpPr/>
          <p:nvPr/>
        </p:nvGrpSpPr>
        <p:grpSpPr>
          <a:xfrm>
            <a:off x="-600078" y="-634476"/>
            <a:ext cx="10584920" cy="6434366"/>
            <a:chOff x="-600078" y="-634476"/>
            <a:chExt cx="10584920" cy="6434366"/>
          </a:xfrm>
        </p:grpSpPr>
        <p:grpSp>
          <p:nvGrpSpPr>
            <p:cNvPr id="3276" name="Google Shape;3276;p14"/>
            <p:cNvGrpSpPr/>
            <p:nvPr/>
          </p:nvGrpSpPr>
          <p:grpSpPr>
            <a:xfrm>
              <a:off x="-600078" y="-534600"/>
              <a:ext cx="10584920" cy="6334489"/>
              <a:chOff x="-600078" y="-534600"/>
              <a:chExt cx="10584920" cy="6334489"/>
            </a:xfrm>
          </p:grpSpPr>
          <p:sp>
            <p:nvSpPr>
              <p:cNvPr id="3277" name="Google Shape;3277;p14"/>
              <p:cNvSpPr/>
              <p:nvPr/>
            </p:nvSpPr>
            <p:spPr>
              <a:xfrm flipH="1" rot="10800000">
                <a:off x="7143247" y="3017796"/>
                <a:ext cx="2841595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4"/>
              <p:cNvSpPr/>
              <p:nvPr/>
            </p:nvSpPr>
            <p:spPr>
              <a:xfrm rot="5400000">
                <a:off x="5442469" y="-1843784"/>
                <a:ext cx="2392358" cy="501072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4"/>
              <p:cNvSpPr/>
              <p:nvPr/>
            </p:nvSpPr>
            <p:spPr>
              <a:xfrm flipH="1">
                <a:off x="-600078" y="2430450"/>
                <a:ext cx="2841766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80" name="Google Shape;3280;p14"/>
            <p:cNvSpPr/>
            <p:nvPr/>
          </p:nvSpPr>
          <p:spPr>
            <a:xfrm>
              <a:off x="7102334" y="2610191"/>
              <a:ext cx="2539487" cy="3040182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81" name="Google Shape;3281;p14"/>
            <p:cNvGrpSpPr/>
            <p:nvPr/>
          </p:nvGrpSpPr>
          <p:grpSpPr>
            <a:xfrm>
              <a:off x="2005514" y="-634476"/>
              <a:ext cx="1816075" cy="1816195"/>
              <a:chOff x="1345541" y="2876909"/>
              <a:chExt cx="1348737" cy="1348826"/>
            </a:xfrm>
          </p:grpSpPr>
          <p:sp>
            <p:nvSpPr>
              <p:cNvPr id="3282" name="Google Shape;3282;p14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4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4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4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4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4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4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4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4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4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4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4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4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4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4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4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4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4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4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4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4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4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4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4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4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4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4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4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4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4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4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4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4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4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4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4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4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4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4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4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4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4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4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4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4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4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4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4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4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4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4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4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4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4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4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4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4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4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4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4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4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4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4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4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4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4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4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4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4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4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4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4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4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4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4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4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4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4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4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4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4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4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4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4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4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4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4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4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4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4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4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4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4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4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4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4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4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4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4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4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4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4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4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4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4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4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4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4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4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4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4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4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4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4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4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4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4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4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4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4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4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4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4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4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4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4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4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4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4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4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4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4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4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4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4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4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4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4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4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4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4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4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4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4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4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4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4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4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4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4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4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4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4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4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4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4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4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4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4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4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4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4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4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4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4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4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4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4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4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4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4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4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4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4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4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4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4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4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4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4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4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4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4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4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4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4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4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4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4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4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4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4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4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4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4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4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4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4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4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4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4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4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4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4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4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4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4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4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4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4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4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4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4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4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4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4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4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4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4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4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4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4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4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4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4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4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4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4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4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4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4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4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4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4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4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4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4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4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4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4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4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4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4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4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4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4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4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4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4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4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4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4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4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4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4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4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4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4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4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4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4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4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4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4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4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4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4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4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4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4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4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4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4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4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4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4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4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4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4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4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4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4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4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4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4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4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4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4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4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4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4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4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4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4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4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4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4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4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4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4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4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4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4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4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4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4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4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4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4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4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4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4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4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4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4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4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4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4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4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4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4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4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4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4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4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4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4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4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4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4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4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4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4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4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4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4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4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4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4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4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4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4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4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4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4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4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4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4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4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4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4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4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4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4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4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4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4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4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4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4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4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4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4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4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4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4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4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4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4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4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4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4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4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4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58" name="Google Shape;3658;p14"/>
            <p:cNvGrpSpPr/>
            <p:nvPr/>
          </p:nvGrpSpPr>
          <p:grpSpPr>
            <a:xfrm rot="10800000">
              <a:off x="574077" y="4231367"/>
              <a:ext cx="2072018" cy="918768"/>
              <a:chOff x="5558750" y="1183008"/>
              <a:chExt cx="835660" cy="370516"/>
            </a:xfrm>
          </p:grpSpPr>
          <p:sp>
            <p:nvSpPr>
              <p:cNvPr id="3659" name="Google Shape;3659;p1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84" name="Google Shape;3684;p14"/>
            <p:cNvGrpSpPr/>
            <p:nvPr/>
          </p:nvGrpSpPr>
          <p:grpSpPr>
            <a:xfrm>
              <a:off x="-562529" y="-574558"/>
              <a:ext cx="2256347" cy="3666983"/>
              <a:chOff x="-562529" y="-574558"/>
              <a:chExt cx="2256347" cy="3666983"/>
            </a:xfrm>
          </p:grpSpPr>
          <p:sp>
            <p:nvSpPr>
              <p:cNvPr id="3685" name="Google Shape;3685;p14"/>
              <p:cNvSpPr/>
              <p:nvPr/>
            </p:nvSpPr>
            <p:spPr>
              <a:xfrm flipH="1" rot="10800000">
                <a:off x="-562529" y="-574558"/>
                <a:ext cx="2256347" cy="3666983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rotWithShape="0" algn="bl" dir="5100000" dist="66675">
                  <a:srgbClr val="000000">
                    <a:alpha val="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4"/>
              <p:cNvSpPr/>
              <p:nvPr/>
            </p:nvSpPr>
            <p:spPr>
              <a:xfrm flipH="1" rot="10800000">
                <a:off x="-478350" y="-321212"/>
                <a:ext cx="1200712" cy="2791737"/>
              </a:xfrm>
              <a:custGeom>
                <a:rect b="b" l="l" r="r" t="t"/>
                <a:pathLst>
                  <a:path extrusionOk="0" h="104628" w="4500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687" name="Google Shape;3687;p14"/>
          <p:cNvSpPr txBox="1"/>
          <p:nvPr>
            <p:ph type="title"/>
          </p:nvPr>
        </p:nvSpPr>
        <p:spPr>
          <a:xfrm flipH="1">
            <a:off x="1616975" y="1843350"/>
            <a:ext cx="43575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688" name="Google Shape;3688;p14"/>
          <p:cNvSpPr txBox="1"/>
          <p:nvPr>
            <p:ph hasCustomPrompt="1" idx="2" type="title"/>
          </p:nvPr>
        </p:nvSpPr>
        <p:spPr>
          <a:xfrm flipH="1">
            <a:off x="6131113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689" name="Google Shape;3689;p14"/>
          <p:cNvSpPr txBox="1"/>
          <p:nvPr>
            <p:ph idx="1" type="subTitle"/>
          </p:nvPr>
        </p:nvSpPr>
        <p:spPr>
          <a:xfrm flipH="1">
            <a:off x="2636088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2_1_2"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1" name="Google Shape;3691;p15"/>
          <p:cNvGrpSpPr/>
          <p:nvPr/>
        </p:nvGrpSpPr>
        <p:grpSpPr>
          <a:xfrm>
            <a:off x="-1325544" y="-994175"/>
            <a:ext cx="11341335" cy="7359288"/>
            <a:chOff x="-1325544" y="-994175"/>
            <a:chExt cx="11341335" cy="7359288"/>
          </a:xfrm>
        </p:grpSpPr>
        <p:grpSp>
          <p:nvGrpSpPr>
            <p:cNvPr id="3692" name="Google Shape;3692;p15"/>
            <p:cNvGrpSpPr/>
            <p:nvPr/>
          </p:nvGrpSpPr>
          <p:grpSpPr>
            <a:xfrm>
              <a:off x="-1008487" y="-994175"/>
              <a:ext cx="10695099" cy="7359288"/>
              <a:chOff x="-1008487" y="-994175"/>
              <a:chExt cx="10695099" cy="7359288"/>
            </a:xfrm>
          </p:grpSpPr>
          <p:sp>
            <p:nvSpPr>
              <p:cNvPr id="3693" name="Google Shape;3693;p15"/>
              <p:cNvSpPr/>
              <p:nvPr/>
            </p:nvSpPr>
            <p:spPr>
              <a:xfrm flipH="1">
                <a:off x="722384" y="-994175"/>
                <a:ext cx="2841766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5"/>
              <p:cNvSpPr/>
              <p:nvPr/>
            </p:nvSpPr>
            <p:spPr>
              <a:xfrm rot="5400000">
                <a:off x="6826324" y="-1293987"/>
                <a:ext cx="2053625" cy="3666951"/>
              </a:xfrm>
              <a:custGeom>
                <a:rect b="b" l="l" r="r" t="t"/>
                <a:pathLst>
                  <a:path extrusionOk="0" h="114173" w="63941">
                    <a:moveTo>
                      <a:pt x="22723" y="0"/>
                    </a:moveTo>
                    <a:cubicBezTo>
                      <a:pt x="20175" y="0"/>
                      <a:pt x="17627" y="113"/>
                      <a:pt x="15090" y="336"/>
                    </a:cubicBezTo>
                    <a:cubicBezTo>
                      <a:pt x="11668" y="655"/>
                      <a:pt x="8103" y="1212"/>
                      <a:pt x="5301" y="3217"/>
                    </a:cubicBezTo>
                    <a:cubicBezTo>
                      <a:pt x="1" y="7006"/>
                      <a:pt x="1083" y="11813"/>
                      <a:pt x="4839" y="15760"/>
                    </a:cubicBezTo>
                    <a:cubicBezTo>
                      <a:pt x="8914" y="20026"/>
                      <a:pt x="11541" y="25295"/>
                      <a:pt x="10474" y="31375"/>
                    </a:cubicBezTo>
                    <a:cubicBezTo>
                      <a:pt x="9456" y="37201"/>
                      <a:pt x="5381" y="42597"/>
                      <a:pt x="6256" y="48439"/>
                    </a:cubicBezTo>
                    <a:cubicBezTo>
                      <a:pt x="6972" y="53214"/>
                      <a:pt x="10840" y="56827"/>
                      <a:pt x="13085" y="61109"/>
                    </a:cubicBezTo>
                    <a:cubicBezTo>
                      <a:pt x="18290" y="70914"/>
                      <a:pt x="14708" y="82789"/>
                      <a:pt x="14406" y="93867"/>
                    </a:cubicBezTo>
                    <a:cubicBezTo>
                      <a:pt x="14342" y="96414"/>
                      <a:pt x="14470" y="99008"/>
                      <a:pt x="15441" y="101364"/>
                    </a:cubicBezTo>
                    <a:cubicBezTo>
                      <a:pt x="16411" y="103704"/>
                      <a:pt x="18369" y="105757"/>
                      <a:pt x="20868" y="106267"/>
                    </a:cubicBezTo>
                    <a:cubicBezTo>
                      <a:pt x="21317" y="106356"/>
                      <a:pt x="21765" y="106395"/>
                      <a:pt x="22212" y="106395"/>
                    </a:cubicBezTo>
                    <a:cubicBezTo>
                      <a:pt x="24387" y="106395"/>
                      <a:pt x="26559" y="105493"/>
                      <a:pt x="28763" y="105216"/>
                    </a:cubicBezTo>
                    <a:cubicBezTo>
                      <a:pt x="29266" y="105154"/>
                      <a:pt x="29769" y="105123"/>
                      <a:pt x="30269" y="105123"/>
                    </a:cubicBezTo>
                    <a:cubicBezTo>
                      <a:pt x="33205" y="105123"/>
                      <a:pt x="36049" y="106186"/>
                      <a:pt x="38266" y="108145"/>
                    </a:cubicBezTo>
                    <a:cubicBezTo>
                      <a:pt x="40797" y="110405"/>
                      <a:pt x="42771" y="113939"/>
                      <a:pt x="46145" y="114162"/>
                    </a:cubicBezTo>
                    <a:cubicBezTo>
                      <a:pt x="46252" y="114169"/>
                      <a:pt x="46359" y="114173"/>
                      <a:pt x="46466" y="114173"/>
                    </a:cubicBezTo>
                    <a:cubicBezTo>
                      <a:pt x="47992" y="114173"/>
                      <a:pt x="49464" y="113447"/>
                      <a:pt x="50714" y="112554"/>
                    </a:cubicBezTo>
                    <a:cubicBezTo>
                      <a:pt x="54661" y="109689"/>
                      <a:pt x="57081" y="105168"/>
                      <a:pt x="57287" y="100298"/>
                    </a:cubicBezTo>
                    <a:cubicBezTo>
                      <a:pt x="57415" y="96271"/>
                      <a:pt x="56014" y="92371"/>
                      <a:pt x="54788" y="88535"/>
                    </a:cubicBezTo>
                    <a:cubicBezTo>
                      <a:pt x="52321" y="80878"/>
                      <a:pt x="50491" y="72554"/>
                      <a:pt x="52958" y="64913"/>
                    </a:cubicBezTo>
                    <a:cubicBezTo>
                      <a:pt x="54470" y="60297"/>
                      <a:pt x="57431" y="56318"/>
                      <a:pt x="59787" y="52084"/>
                    </a:cubicBezTo>
                    <a:cubicBezTo>
                      <a:pt x="62142" y="47834"/>
                      <a:pt x="63941" y="42915"/>
                      <a:pt x="62827" y="38188"/>
                    </a:cubicBezTo>
                    <a:cubicBezTo>
                      <a:pt x="62079" y="35052"/>
                      <a:pt x="60089" y="32251"/>
                      <a:pt x="59771" y="29051"/>
                    </a:cubicBezTo>
                    <a:cubicBezTo>
                      <a:pt x="59277" y="24212"/>
                      <a:pt x="62636" y="19533"/>
                      <a:pt x="61792" y="14757"/>
                    </a:cubicBezTo>
                    <a:cubicBezTo>
                      <a:pt x="60869" y="9537"/>
                      <a:pt x="55457" y="6496"/>
                      <a:pt x="50475" y="4729"/>
                    </a:cubicBezTo>
                    <a:cubicBezTo>
                      <a:pt x="41600" y="1546"/>
                      <a:pt x="32163" y="0"/>
                      <a:pt x="22723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5"/>
              <p:cNvSpPr/>
              <p:nvPr/>
            </p:nvSpPr>
            <p:spPr>
              <a:xfrm rot="5400000">
                <a:off x="428594" y="2301720"/>
                <a:ext cx="2626313" cy="5500474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6" name="Google Shape;3696;p15"/>
            <p:cNvGrpSpPr/>
            <p:nvPr/>
          </p:nvGrpSpPr>
          <p:grpSpPr>
            <a:xfrm>
              <a:off x="7046392" y="1823561"/>
              <a:ext cx="1816075" cy="1816195"/>
              <a:chOff x="1345541" y="2876909"/>
              <a:chExt cx="1348737" cy="1348826"/>
            </a:xfrm>
          </p:grpSpPr>
          <p:sp>
            <p:nvSpPr>
              <p:cNvPr id="3697" name="Google Shape;3697;p15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5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5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5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5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5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5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5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5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5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5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5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5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5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5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5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5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5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5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5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5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5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5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5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5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5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5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5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5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5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5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5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5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5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5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5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5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5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5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5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5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5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5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5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5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5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5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5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5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5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5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5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5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5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5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5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5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5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5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5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5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5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5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5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5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5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5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5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5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5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5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5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5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5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5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5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5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5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5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5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5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5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5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5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5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5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5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5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5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5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5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5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5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5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5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5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5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5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5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5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5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5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5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5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5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5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5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5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5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5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5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5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5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5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5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5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5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5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5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5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5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5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5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5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5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5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5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5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5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5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5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5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5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5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5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5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5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5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5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5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5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5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5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5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5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5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5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5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5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5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5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5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5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5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5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5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5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5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5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5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5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5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5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5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5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5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5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5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5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5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5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5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5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5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5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5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5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5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5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5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5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5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5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5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5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5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5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5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5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5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5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5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5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5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5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5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5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5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5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5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5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5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5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5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5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5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5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5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5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5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5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5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5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5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5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5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5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5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5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5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5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5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5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5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5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5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5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5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5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5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5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5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5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5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5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5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5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5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5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5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5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5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5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5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5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5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5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5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5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5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5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5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5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5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5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5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5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5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5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5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5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5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5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5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5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5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5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5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5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5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5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5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5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5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5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5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5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5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5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5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5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5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5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5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5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5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5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5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5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5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5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5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5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5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5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5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5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5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5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5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5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5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5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5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5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5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5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5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5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5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5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5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5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5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5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5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5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5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5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5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5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5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5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5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5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5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5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5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5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5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5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5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5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5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5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5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5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5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5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5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5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5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5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5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5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5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5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5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5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5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5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5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5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5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5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5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5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5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5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5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5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5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5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5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5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5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5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5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5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5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5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5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5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5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5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5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73" name="Google Shape;4073;p15"/>
            <p:cNvSpPr/>
            <p:nvPr/>
          </p:nvSpPr>
          <p:spPr>
            <a:xfrm rot="-5400000">
              <a:off x="7054126" y="2656250"/>
              <a:ext cx="2256347" cy="3666983"/>
            </a:xfrm>
            <a:custGeom>
              <a:rect b="b" l="l" r="r" t="t"/>
              <a:pathLst>
                <a:path extrusionOk="0" h="89811" w="55262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28638" rotWithShape="0" algn="bl" dir="5100000" dist="66675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74" name="Google Shape;4074;p15"/>
            <p:cNvGrpSpPr/>
            <p:nvPr/>
          </p:nvGrpSpPr>
          <p:grpSpPr>
            <a:xfrm>
              <a:off x="-1325544" y="-300755"/>
              <a:ext cx="3568702" cy="5897410"/>
              <a:chOff x="-1325544" y="-376955"/>
              <a:chExt cx="3568702" cy="5897410"/>
            </a:xfrm>
          </p:grpSpPr>
          <p:sp>
            <p:nvSpPr>
              <p:cNvPr id="4075" name="Google Shape;4075;p15"/>
              <p:cNvSpPr/>
              <p:nvPr/>
            </p:nvSpPr>
            <p:spPr>
              <a:xfrm>
                <a:off x="-1325544" y="-376955"/>
                <a:ext cx="3392676" cy="5897410"/>
              </a:xfrm>
              <a:custGeom>
                <a:rect b="b" l="l" r="r" t="t"/>
                <a:pathLst>
                  <a:path extrusionOk="0" h="145678" w="83806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5"/>
              <p:cNvSpPr/>
              <p:nvPr/>
            </p:nvSpPr>
            <p:spPr>
              <a:xfrm rot="10800000">
                <a:off x="-598535" y="-376955"/>
                <a:ext cx="2841693" cy="3401972"/>
              </a:xfrm>
              <a:custGeom>
                <a:rect b="b" l="l" r="r" t="t"/>
                <a:pathLst>
                  <a:path extrusionOk="0" h="88134" w="73619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7" name="Google Shape;4077;p15"/>
            <p:cNvGrpSpPr/>
            <p:nvPr/>
          </p:nvGrpSpPr>
          <p:grpSpPr>
            <a:xfrm rot="5400000">
              <a:off x="4243712" y="-347630"/>
              <a:ext cx="1096387" cy="1751203"/>
              <a:chOff x="7831389" y="536225"/>
              <a:chExt cx="471402" cy="752947"/>
            </a:xfrm>
          </p:grpSpPr>
          <p:sp>
            <p:nvSpPr>
              <p:cNvPr id="4078" name="Google Shape;4078;p15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rect b="b" l="l" r="r" t="t"/>
                <a:pathLst>
                  <a:path extrusionOk="0" h="10133" w="10133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5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rect b="b" l="l" r="r" t="t"/>
                <a:pathLst>
                  <a:path extrusionOk="0" h="8078" w="8066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5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5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rect b="b" l="l" r="r" t="t"/>
                <a:pathLst>
                  <a:path extrusionOk="0" h="9106" w="9093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5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5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rect b="b" l="l" r="r" t="t"/>
                <a:pathLst>
                  <a:path extrusionOk="0" h="12200" w="12199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5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rect b="b" l="l" r="r" t="t"/>
                <a:pathLst>
                  <a:path extrusionOk="0" h="11172" w="1116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5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rect b="b" l="l" r="r" t="t"/>
                <a:pathLst>
                  <a:path extrusionOk="0" h="1890" w="1878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5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rect b="b" l="l" r="r" t="t"/>
                <a:pathLst>
                  <a:path extrusionOk="0" h="2918" w="2905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5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5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rect b="b" l="l" r="r" t="t"/>
                <a:pathLst>
                  <a:path extrusionOk="0" h="851" w="851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5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rect b="b" l="l" r="r" t="t"/>
                <a:pathLst>
                  <a:path extrusionOk="0" h="6012" w="5999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5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rect b="b" l="l" r="r" t="t"/>
                <a:pathLst>
                  <a:path extrusionOk="0" h="7039" w="7039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5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rect b="b" l="l" r="r" t="t"/>
                <a:pathLst>
                  <a:path extrusionOk="0" h="3945" w="3945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5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rect b="b" l="l" r="r" t="t"/>
                <a:pathLst>
                  <a:path extrusionOk="0" h="4984" w="4972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5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rect b="b" l="l" r="r" t="t"/>
                <a:pathLst>
                  <a:path extrusionOk="0" h="5998" w="5999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5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rect b="b" l="l" r="r" t="t"/>
                <a:pathLst>
                  <a:path extrusionOk="0" h="4971" w="4972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5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5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rect b="b" l="l" r="r" t="t"/>
                <a:pathLst>
                  <a:path extrusionOk="0" h="7038" w="7039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5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rect b="b" l="l" r="r" t="t"/>
                <a:pathLst>
                  <a:path extrusionOk="0" h="850" w="851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5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rect b="b" l="l" r="r" t="t"/>
                <a:pathLst>
                  <a:path extrusionOk="0" h="2904" w="2905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5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rect b="b" l="l" r="r" t="t"/>
                <a:pathLst>
                  <a:path extrusionOk="0" h="8065" w="8066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5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rect b="b" l="l" r="r" t="t"/>
                <a:pathLst>
                  <a:path extrusionOk="0" h="1877" w="1878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5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rect b="b" l="l" r="r" t="t"/>
                <a:pathLst>
                  <a:path extrusionOk="0" h="3944" w="3945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5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5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5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5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rect b="b" l="l" r="r" t="t"/>
                <a:pathLst>
                  <a:path extrusionOk="0" h="9105" w="9093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5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rect b="b" l="l" r="r" t="t"/>
                <a:pathLst>
                  <a:path extrusionOk="0" h="10132" w="10133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5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rect b="b" l="l" r="r" t="t"/>
                <a:pathLst>
                  <a:path extrusionOk="0" h="11159" w="1116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5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rect b="b" l="l" r="r" t="t"/>
                <a:pathLst>
                  <a:path extrusionOk="0" h="12199" w="12187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09" name="Google Shape;4109;p15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110" name="Google Shape;4110;p15"/>
          <p:cNvSpPr txBox="1"/>
          <p:nvPr>
            <p:ph hasCustomPrompt="1"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111" name="Google Shape;4111;p15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4112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16"/>
          <p:cNvSpPr txBox="1"/>
          <p:nvPr>
            <p:ph idx="1" type="body"/>
          </p:nvPr>
        </p:nvSpPr>
        <p:spPr>
          <a:xfrm>
            <a:off x="4655375" y="1071225"/>
            <a:ext cx="3768600" cy="3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14" name="Google Shape;4114;p16"/>
          <p:cNvSpPr txBox="1"/>
          <p:nvPr>
            <p:ph idx="2" type="body"/>
          </p:nvPr>
        </p:nvSpPr>
        <p:spPr>
          <a:xfrm>
            <a:off x="720000" y="1071225"/>
            <a:ext cx="3768600" cy="3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15" name="Google Shape;4115;p16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4116" name="Google Shape;4116;p16"/>
          <p:cNvGrpSpPr/>
          <p:nvPr/>
        </p:nvGrpSpPr>
        <p:grpSpPr>
          <a:xfrm>
            <a:off x="-610031" y="2172854"/>
            <a:ext cx="9941745" cy="3754297"/>
            <a:chOff x="-610031" y="2172854"/>
            <a:chExt cx="9941745" cy="3754297"/>
          </a:xfrm>
        </p:grpSpPr>
        <p:grpSp>
          <p:nvGrpSpPr>
            <p:cNvPr id="4117" name="Google Shape;4117;p16"/>
            <p:cNvGrpSpPr/>
            <p:nvPr/>
          </p:nvGrpSpPr>
          <p:grpSpPr>
            <a:xfrm rot="-5400000">
              <a:off x="-824486" y="2749480"/>
              <a:ext cx="2072018" cy="918768"/>
              <a:chOff x="5558750" y="1183008"/>
              <a:chExt cx="835660" cy="370516"/>
            </a:xfrm>
          </p:grpSpPr>
          <p:sp>
            <p:nvSpPr>
              <p:cNvPr id="4118" name="Google Shape;4118;p16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6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6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6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6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6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6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6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6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6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6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6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6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6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6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6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6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6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6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6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6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6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6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6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6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43" name="Google Shape;4143;p16"/>
            <p:cNvSpPr/>
            <p:nvPr/>
          </p:nvSpPr>
          <p:spPr>
            <a:xfrm flipH="1" rot="-5400000">
              <a:off x="1334585" y="3043616"/>
              <a:ext cx="1820251" cy="3946820"/>
            </a:xfrm>
            <a:custGeom>
              <a:rect b="b" l="l" r="r" t="t"/>
              <a:pathLst>
                <a:path extrusionOk="0" h="58877" w="32409">
                  <a:moveTo>
                    <a:pt x="10540" y="0"/>
                  </a:moveTo>
                  <a:cubicBezTo>
                    <a:pt x="7494" y="0"/>
                    <a:pt x="4307" y="517"/>
                    <a:pt x="2341" y="3042"/>
                  </a:cubicBezTo>
                  <a:cubicBezTo>
                    <a:pt x="1" y="6066"/>
                    <a:pt x="1354" y="8088"/>
                    <a:pt x="3073" y="10841"/>
                  </a:cubicBezTo>
                  <a:cubicBezTo>
                    <a:pt x="5142" y="14152"/>
                    <a:pt x="5301" y="16890"/>
                    <a:pt x="4187" y="20567"/>
                  </a:cubicBezTo>
                  <a:cubicBezTo>
                    <a:pt x="3296" y="23528"/>
                    <a:pt x="1736" y="26647"/>
                    <a:pt x="2723" y="29767"/>
                  </a:cubicBezTo>
                  <a:cubicBezTo>
                    <a:pt x="3566" y="32410"/>
                    <a:pt x="6002" y="34176"/>
                    <a:pt x="7418" y="36548"/>
                  </a:cubicBezTo>
                  <a:cubicBezTo>
                    <a:pt x="10538" y="41769"/>
                    <a:pt x="8166" y="48486"/>
                    <a:pt x="9344" y="54455"/>
                  </a:cubicBezTo>
                  <a:cubicBezTo>
                    <a:pt x="9599" y="55760"/>
                    <a:pt x="10076" y="57113"/>
                    <a:pt x="11111" y="57957"/>
                  </a:cubicBezTo>
                  <a:cubicBezTo>
                    <a:pt x="11875" y="58594"/>
                    <a:pt x="12866" y="58877"/>
                    <a:pt x="13865" y="58877"/>
                  </a:cubicBezTo>
                  <a:cubicBezTo>
                    <a:pt x="14365" y="58877"/>
                    <a:pt x="14868" y="58806"/>
                    <a:pt x="15345" y="58673"/>
                  </a:cubicBezTo>
                  <a:cubicBezTo>
                    <a:pt x="16778" y="58259"/>
                    <a:pt x="18019" y="57368"/>
                    <a:pt x="19149" y="56381"/>
                  </a:cubicBezTo>
                  <a:cubicBezTo>
                    <a:pt x="21457" y="54328"/>
                    <a:pt x="23352" y="51861"/>
                    <a:pt x="24752" y="49107"/>
                  </a:cubicBezTo>
                  <a:cubicBezTo>
                    <a:pt x="25898" y="46815"/>
                    <a:pt x="26710" y="44300"/>
                    <a:pt x="26678" y="41753"/>
                  </a:cubicBezTo>
                  <a:cubicBezTo>
                    <a:pt x="26631" y="37678"/>
                    <a:pt x="24466" y="33810"/>
                    <a:pt x="24752" y="29751"/>
                  </a:cubicBezTo>
                  <a:cubicBezTo>
                    <a:pt x="25023" y="26106"/>
                    <a:pt x="27188" y="22939"/>
                    <a:pt x="29002" y="19787"/>
                  </a:cubicBezTo>
                  <a:cubicBezTo>
                    <a:pt x="30833" y="16619"/>
                    <a:pt x="32409" y="12911"/>
                    <a:pt x="31374" y="9425"/>
                  </a:cubicBezTo>
                  <a:cubicBezTo>
                    <a:pt x="30642" y="6926"/>
                    <a:pt x="28652" y="4968"/>
                    <a:pt x="26440" y="3599"/>
                  </a:cubicBezTo>
                  <a:cubicBezTo>
                    <a:pt x="22269" y="1036"/>
                    <a:pt x="17208" y="304"/>
                    <a:pt x="12321" y="49"/>
                  </a:cubicBezTo>
                  <a:cubicBezTo>
                    <a:pt x="11740" y="21"/>
                    <a:pt x="11143" y="0"/>
                    <a:pt x="10540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4" name="Google Shape;4144;p16"/>
            <p:cNvGrpSpPr/>
            <p:nvPr/>
          </p:nvGrpSpPr>
          <p:grpSpPr>
            <a:xfrm>
              <a:off x="6501367" y="4108436"/>
              <a:ext cx="1816075" cy="1816195"/>
              <a:chOff x="1345541" y="2876909"/>
              <a:chExt cx="1348737" cy="1348826"/>
            </a:xfrm>
          </p:grpSpPr>
          <p:sp>
            <p:nvSpPr>
              <p:cNvPr id="4145" name="Google Shape;4145;p16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6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6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6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6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6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6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6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6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6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6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6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6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6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6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6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6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6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6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6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6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6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6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6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6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6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6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6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6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6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6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6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6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6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6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6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6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6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6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6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6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6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6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6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6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6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6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6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6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6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6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6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6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6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6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6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6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6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6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6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6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6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6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6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6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6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6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6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6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6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6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6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6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6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6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6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6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6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6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6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6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6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6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6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6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6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6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6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6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6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6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6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6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6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6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6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6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6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6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6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6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6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6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6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6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6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6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6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6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6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6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6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6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6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6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6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6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6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6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6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6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6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6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6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6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6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6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6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6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6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6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6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6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6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6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6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6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6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6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6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6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6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6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6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6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6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6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6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6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6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6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6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6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6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6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6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6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6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6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6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6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6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6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6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6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6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6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6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6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6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6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6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6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6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6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6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6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6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6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6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6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6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6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6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6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6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6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6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6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6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6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6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6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6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6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6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6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6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6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6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6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6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6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6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6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6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6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6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6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6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6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6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6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6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6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6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6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6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6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6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5" name="Google Shape;4365;p16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6" name="Google Shape;4366;p16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7" name="Google Shape;4367;p16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8" name="Google Shape;4368;p16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9" name="Google Shape;4369;p16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0" name="Google Shape;4370;p16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1" name="Google Shape;4371;p16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2" name="Google Shape;4372;p16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3" name="Google Shape;4373;p16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4" name="Google Shape;4374;p16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5" name="Google Shape;4375;p16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6" name="Google Shape;4376;p16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7" name="Google Shape;4377;p16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8" name="Google Shape;4378;p16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9" name="Google Shape;4379;p16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0" name="Google Shape;4380;p16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6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6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3" name="Google Shape;4383;p16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4" name="Google Shape;4384;p16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5" name="Google Shape;4385;p16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6" name="Google Shape;4386;p16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7" name="Google Shape;4387;p16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8" name="Google Shape;4388;p16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p16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p16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1" name="Google Shape;4391;p16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2" name="Google Shape;4392;p16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3" name="Google Shape;4393;p16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4" name="Google Shape;4394;p16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p16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p16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7" name="Google Shape;4397;p16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8" name="Google Shape;4398;p16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16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16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p16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p16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3" name="Google Shape;4403;p16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4" name="Google Shape;4404;p16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5" name="Google Shape;4405;p16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6" name="Google Shape;4406;p16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p16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p16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9" name="Google Shape;4409;p16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0" name="Google Shape;4410;p16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1" name="Google Shape;4411;p16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2" name="Google Shape;4412;p16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3" name="Google Shape;4413;p16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4" name="Google Shape;4414;p16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5" name="Google Shape;4415;p16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6" name="Google Shape;4416;p16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7" name="Google Shape;4417;p16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8" name="Google Shape;4418;p16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9" name="Google Shape;4419;p16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0" name="Google Shape;4420;p16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1" name="Google Shape;4421;p16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2" name="Google Shape;4422;p16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3" name="Google Shape;4423;p16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4" name="Google Shape;4424;p16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5" name="Google Shape;4425;p16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6" name="Google Shape;4426;p16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7" name="Google Shape;4427;p16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8" name="Google Shape;4428;p16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9" name="Google Shape;4429;p16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0" name="Google Shape;4430;p16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1" name="Google Shape;4431;p16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2" name="Google Shape;4432;p16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3" name="Google Shape;4433;p16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4" name="Google Shape;4434;p16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5" name="Google Shape;4435;p16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6" name="Google Shape;4436;p16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7" name="Google Shape;4437;p16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16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9" name="Google Shape;4439;p16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p16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1" name="Google Shape;4441;p16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2" name="Google Shape;4442;p16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p16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p16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p16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6" name="Google Shape;4446;p16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7" name="Google Shape;4447;p16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p16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p16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p16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1" name="Google Shape;4451;p16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2" name="Google Shape;4452;p16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3" name="Google Shape;4453;p16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4" name="Google Shape;4454;p16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5" name="Google Shape;4455;p16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6" name="Google Shape;4456;p16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7" name="Google Shape;4457;p16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8" name="Google Shape;4458;p16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9" name="Google Shape;4459;p16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0" name="Google Shape;4460;p16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p16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p16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3" name="Google Shape;4463;p16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16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16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16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16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16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p16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0" name="Google Shape;4470;p16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1" name="Google Shape;4471;p16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2" name="Google Shape;4472;p16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3" name="Google Shape;4473;p16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4" name="Google Shape;4474;p16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5" name="Google Shape;4475;p16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6" name="Google Shape;4476;p16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7" name="Google Shape;4477;p16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8" name="Google Shape;4478;p16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9" name="Google Shape;4479;p16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0" name="Google Shape;4480;p16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1" name="Google Shape;4481;p16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2" name="Google Shape;4482;p16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3" name="Google Shape;4483;p16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4" name="Google Shape;4484;p16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5" name="Google Shape;4485;p16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6" name="Google Shape;4486;p16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7" name="Google Shape;4487;p16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8" name="Google Shape;4488;p16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9" name="Google Shape;4489;p16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0" name="Google Shape;4490;p16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1" name="Google Shape;4491;p16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2" name="Google Shape;4492;p16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3" name="Google Shape;4493;p16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4" name="Google Shape;4494;p16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5" name="Google Shape;4495;p16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6" name="Google Shape;4496;p16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7" name="Google Shape;4497;p16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8" name="Google Shape;4498;p16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9" name="Google Shape;4499;p16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0" name="Google Shape;4500;p16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1" name="Google Shape;4501;p16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2" name="Google Shape;4502;p16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16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4" name="Google Shape;4504;p16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5" name="Google Shape;4505;p16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6" name="Google Shape;4506;p16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7" name="Google Shape;4507;p16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8" name="Google Shape;4508;p16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16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16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1" name="Google Shape;4511;p16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2" name="Google Shape;4512;p16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3" name="Google Shape;4513;p16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4" name="Google Shape;4514;p16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5" name="Google Shape;4515;p16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16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7" name="Google Shape;4517;p16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8" name="Google Shape;4518;p16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9" name="Google Shape;4519;p16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0" name="Google Shape;4520;p16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21" name="Google Shape;4521;p16"/>
            <p:cNvSpPr/>
            <p:nvPr/>
          </p:nvSpPr>
          <p:spPr>
            <a:xfrm flipH="1">
              <a:off x="-610031" y="2801825"/>
              <a:ext cx="2439182" cy="2920100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6"/>
            <p:cNvSpPr/>
            <p:nvPr/>
          </p:nvSpPr>
          <p:spPr>
            <a:xfrm>
              <a:off x="7511525" y="2801819"/>
              <a:ext cx="1820188" cy="2586504"/>
            </a:xfrm>
            <a:custGeom>
              <a:rect b="b" l="l" r="r" t="t"/>
              <a:pathLst>
                <a:path extrusionOk="0" h="98986" w="69400">
                  <a:moveTo>
                    <a:pt x="65241" y="0"/>
                  </a:moveTo>
                  <a:cubicBezTo>
                    <a:pt x="62600" y="0"/>
                    <a:pt x="60246" y="2638"/>
                    <a:pt x="59580" y="5035"/>
                  </a:cubicBezTo>
                  <a:cubicBezTo>
                    <a:pt x="59237" y="6185"/>
                    <a:pt x="59335" y="7361"/>
                    <a:pt x="59531" y="8536"/>
                  </a:cubicBezTo>
                  <a:cubicBezTo>
                    <a:pt x="59825" y="10520"/>
                    <a:pt x="60339" y="12577"/>
                    <a:pt x="59335" y="14462"/>
                  </a:cubicBezTo>
                  <a:cubicBezTo>
                    <a:pt x="58111" y="16764"/>
                    <a:pt x="55270" y="17597"/>
                    <a:pt x="52772" y="18356"/>
                  </a:cubicBezTo>
                  <a:cubicBezTo>
                    <a:pt x="46209" y="20339"/>
                    <a:pt x="38471" y="24429"/>
                    <a:pt x="38079" y="32216"/>
                  </a:cubicBezTo>
                  <a:cubicBezTo>
                    <a:pt x="37810" y="37432"/>
                    <a:pt x="41385" y="41913"/>
                    <a:pt x="43222" y="46762"/>
                  </a:cubicBezTo>
                  <a:cubicBezTo>
                    <a:pt x="45132" y="51904"/>
                    <a:pt x="44569" y="58688"/>
                    <a:pt x="39916" y="61577"/>
                  </a:cubicBezTo>
                  <a:cubicBezTo>
                    <a:pt x="33476" y="65544"/>
                    <a:pt x="20350" y="60573"/>
                    <a:pt x="21134" y="72352"/>
                  </a:cubicBezTo>
                  <a:cubicBezTo>
                    <a:pt x="21281" y="74605"/>
                    <a:pt x="21623" y="77029"/>
                    <a:pt x="20522" y="79012"/>
                  </a:cubicBezTo>
                  <a:cubicBezTo>
                    <a:pt x="19052" y="81559"/>
                    <a:pt x="15746" y="82318"/>
                    <a:pt x="12808" y="82441"/>
                  </a:cubicBezTo>
                  <a:cubicBezTo>
                    <a:pt x="9869" y="82563"/>
                    <a:pt x="6710" y="82392"/>
                    <a:pt x="4237" y="83959"/>
                  </a:cubicBezTo>
                  <a:cubicBezTo>
                    <a:pt x="2156" y="85281"/>
                    <a:pt x="907" y="87632"/>
                    <a:pt x="466" y="90081"/>
                  </a:cubicBezTo>
                  <a:cubicBezTo>
                    <a:pt x="1" y="92505"/>
                    <a:pt x="221" y="94979"/>
                    <a:pt x="539" y="97427"/>
                  </a:cubicBezTo>
                  <a:cubicBezTo>
                    <a:pt x="6835" y="97200"/>
                    <a:pt x="13135" y="97087"/>
                    <a:pt x="19435" y="97087"/>
                  </a:cubicBezTo>
                  <a:cubicBezTo>
                    <a:pt x="34211" y="97087"/>
                    <a:pt x="48988" y="97710"/>
                    <a:pt x="63718" y="98946"/>
                  </a:cubicBezTo>
                  <a:cubicBezTo>
                    <a:pt x="63953" y="98969"/>
                    <a:pt x="64199" y="98986"/>
                    <a:pt x="64444" y="98986"/>
                  </a:cubicBezTo>
                  <a:cubicBezTo>
                    <a:pt x="65224" y="98986"/>
                    <a:pt x="66002" y="98820"/>
                    <a:pt x="66412" y="98186"/>
                  </a:cubicBezTo>
                  <a:cubicBezTo>
                    <a:pt x="66632" y="97770"/>
                    <a:pt x="66730" y="97280"/>
                    <a:pt x="66706" y="96791"/>
                  </a:cubicBezTo>
                  <a:cubicBezTo>
                    <a:pt x="67612" y="66940"/>
                    <a:pt x="68493" y="37089"/>
                    <a:pt x="69351" y="7238"/>
                  </a:cubicBezTo>
                  <a:cubicBezTo>
                    <a:pt x="69399" y="4741"/>
                    <a:pt x="69130" y="749"/>
                    <a:pt x="66069" y="88"/>
                  </a:cubicBezTo>
                  <a:cubicBezTo>
                    <a:pt x="65791" y="28"/>
                    <a:pt x="65515" y="0"/>
                    <a:pt x="65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28638" rotWithShape="0" algn="bl" dir="4800000" dist="8572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1">
    <p:spTree>
      <p:nvGrpSpPr>
        <p:cNvPr id="4523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4" name="Google Shape;4524;p17"/>
          <p:cNvGrpSpPr/>
          <p:nvPr/>
        </p:nvGrpSpPr>
        <p:grpSpPr>
          <a:xfrm>
            <a:off x="-938550" y="-312665"/>
            <a:ext cx="10464007" cy="6267665"/>
            <a:chOff x="-938550" y="-312665"/>
            <a:chExt cx="10464007" cy="6267665"/>
          </a:xfrm>
        </p:grpSpPr>
        <p:grpSp>
          <p:nvGrpSpPr>
            <p:cNvPr id="4525" name="Google Shape;4525;p17"/>
            <p:cNvGrpSpPr/>
            <p:nvPr/>
          </p:nvGrpSpPr>
          <p:grpSpPr>
            <a:xfrm rot="-5400000">
              <a:off x="-474201" y="3913784"/>
              <a:ext cx="1703910" cy="755518"/>
              <a:chOff x="5558750" y="1183008"/>
              <a:chExt cx="835660" cy="370516"/>
            </a:xfrm>
          </p:grpSpPr>
          <p:sp>
            <p:nvSpPr>
              <p:cNvPr id="4526" name="Google Shape;4526;p17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7" name="Google Shape;4527;p17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8" name="Google Shape;4528;p17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9" name="Google Shape;4529;p17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0" name="Google Shape;4530;p17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1" name="Google Shape;4531;p17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2" name="Google Shape;4532;p17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3" name="Google Shape;4533;p17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4" name="Google Shape;4534;p17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5" name="Google Shape;4535;p17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6" name="Google Shape;4536;p17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7" name="Google Shape;4537;p17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8" name="Google Shape;4538;p17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9" name="Google Shape;4539;p17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0" name="Google Shape;4540;p17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1" name="Google Shape;4541;p17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2" name="Google Shape;4542;p17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3" name="Google Shape;4543;p17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4" name="Google Shape;4544;p17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5" name="Google Shape;4545;p17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6" name="Google Shape;4546;p17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7" name="Google Shape;4547;p17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8" name="Google Shape;4548;p17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9" name="Google Shape;4549;p17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0" name="Google Shape;4550;p17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51" name="Google Shape;4551;p17"/>
            <p:cNvGrpSpPr/>
            <p:nvPr/>
          </p:nvGrpSpPr>
          <p:grpSpPr>
            <a:xfrm flipH="1" rot="10800000">
              <a:off x="7470199" y="3049235"/>
              <a:ext cx="2055258" cy="2905766"/>
              <a:chOff x="7393999" y="-558390"/>
              <a:chExt cx="2055258" cy="2905766"/>
            </a:xfrm>
          </p:grpSpPr>
          <p:sp>
            <p:nvSpPr>
              <p:cNvPr id="4552" name="Google Shape;4552;p17"/>
              <p:cNvSpPr/>
              <p:nvPr/>
            </p:nvSpPr>
            <p:spPr>
              <a:xfrm flipH="1" rot="10800000">
                <a:off x="7393999" y="-113105"/>
                <a:ext cx="2055258" cy="2460481"/>
              </a:xfrm>
              <a:custGeom>
                <a:rect b="b" l="l" r="r" t="t"/>
                <a:pathLst>
                  <a:path extrusionOk="0" h="88134" w="73619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3" name="Google Shape;4553;p17"/>
              <p:cNvSpPr/>
              <p:nvPr/>
            </p:nvSpPr>
            <p:spPr>
              <a:xfrm flipH="1" rot="5400000">
                <a:off x="7678461" y="324061"/>
                <a:ext cx="2492589" cy="727688"/>
              </a:xfrm>
              <a:custGeom>
                <a:rect b="b" l="l" r="r" t="t"/>
                <a:pathLst>
                  <a:path extrusionOk="0" h="15222" w="47159">
                    <a:moveTo>
                      <a:pt x="28185" y="0"/>
                    </a:moveTo>
                    <a:cubicBezTo>
                      <a:pt x="25333" y="0"/>
                      <a:pt x="22478" y="59"/>
                      <a:pt x="19629" y="121"/>
                    </a:cubicBezTo>
                    <a:cubicBezTo>
                      <a:pt x="15749" y="198"/>
                      <a:pt x="11869" y="299"/>
                      <a:pt x="8027" y="781"/>
                    </a:cubicBezTo>
                    <a:cubicBezTo>
                      <a:pt x="5922" y="1047"/>
                      <a:pt x="1180" y="1656"/>
                      <a:pt x="571" y="4255"/>
                    </a:cubicBezTo>
                    <a:cubicBezTo>
                      <a:pt x="0" y="6715"/>
                      <a:pt x="3576" y="8947"/>
                      <a:pt x="5567" y="9277"/>
                    </a:cubicBezTo>
                    <a:cubicBezTo>
                      <a:pt x="5987" y="9348"/>
                      <a:pt x="6408" y="9379"/>
                      <a:pt x="6828" y="9379"/>
                    </a:cubicBezTo>
                    <a:cubicBezTo>
                      <a:pt x="9084" y="9379"/>
                      <a:pt x="11344" y="8504"/>
                      <a:pt x="13632" y="8440"/>
                    </a:cubicBezTo>
                    <a:cubicBezTo>
                      <a:pt x="13720" y="8437"/>
                      <a:pt x="13808" y="8436"/>
                      <a:pt x="13896" y="8436"/>
                    </a:cubicBezTo>
                    <a:cubicBezTo>
                      <a:pt x="20467" y="8436"/>
                      <a:pt x="25703" y="14898"/>
                      <a:pt x="32297" y="15211"/>
                    </a:cubicBezTo>
                    <a:cubicBezTo>
                      <a:pt x="32453" y="15218"/>
                      <a:pt x="32609" y="15222"/>
                      <a:pt x="32764" y="15222"/>
                    </a:cubicBezTo>
                    <a:cubicBezTo>
                      <a:pt x="35912" y="15222"/>
                      <a:pt x="38981" y="13774"/>
                      <a:pt x="41313" y="11648"/>
                    </a:cubicBezTo>
                    <a:cubicBezTo>
                      <a:pt x="43760" y="9416"/>
                      <a:pt x="45472" y="6487"/>
                      <a:pt x="46752" y="3431"/>
                    </a:cubicBezTo>
                    <a:cubicBezTo>
                      <a:pt x="46968" y="2937"/>
                      <a:pt x="47158" y="2366"/>
                      <a:pt x="46905" y="1897"/>
                    </a:cubicBezTo>
                    <a:cubicBezTo>
                      <a:pt x="46651" y="1428"/>
                      <a:pt x="46030" y="1275"/>
                      <a:pt x="45497" y="1187"/>
                    </a:cubicBezTo>
                    <a:cubicBezTo>
                      <a:pt x="39783" y="243"/>
                      <a:pt x="33989" y="0"/>
                      <a:pt x="28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rotWithShape="0" algn="bl" dir="4980000" dist="76200">
                  <a:srgbClr val="000000">
                    <a:alpha val="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54" name="Google Shape;4554;p17"/>
            <p:cNvGrpSpPr/>
            <p:nvPr/>
          </p:nvGrpSpPr>
          <p:grpSpPr>
            <a:xfrm>
              <a:off x="-938550" y="-312665"/>
              <a:ext cx="10464007" cy="5334151"/>
              <a:chOff x="-938550" y="-312665"/>
              <a:chExt cx="10464007" cy="5334151"/>
            </a:xfrm>
          </p:grpSpPr>
          <p:sp>
            <p:nvSpPr>
              <p:cNvPr id="4555" name="Google Shape;4555;p17"/>
              <p:cNvSpPr/>
              <p:nvPr/>
            </p:nvSpPr>
            <p:spPr>
              <a:xfrm>
                <a:off x="-938550" y="872372"/>
                <a:ext cx="1582338" cy="3314163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6" name="Google Shape;4556;p17"/>
              <p:cNvSpPr/>
              <p:nvPr/>
            </p:nvSpPr>
            <p:spPr>
              <a:xfrm>
                <a:off x="6883927" y="-312665"/>
                <a:ext cx="2641531" cy="2704366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7" name="Google Shape;4557;p17"/>
              <p:cNvSpPr/>
              <p:nvPr/>
            </p:nvSpPr>
            <p:spPr>
              <a:xfrm rot="-5400000">
                <a:off x="3015606" y="2965497"/>
                <a:ext cx="1459863" cy="2652114"/>
              </a:xfrm>
              <a:custGeom>
                <a:rect b="b" l="l" r="r" t="t"/>
                <a:pathLst>
                  <a:path extrusionOk="0" h="58877" w="32409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558" name="Google Shape;4558;p17"/>
          <p:cNvSpPr txBox="1"/>
          <p:nvPr>
            <p:ph hasCustomPrompt="1" type="title"/>
          </p:nvPr>
        </p:nvSpPr>
        <p:spPr>
          <a:xfrm>
            <a:off x="1333950" y="2619570"/>
            <a:ext cx="26415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559" name="Google Shape;4559;p17"/>
          <p:cNvSpPr txBox="1"/>
          <p:nvPr>
            <p:ph hasCustomPrompt="1" idx="2" type="title"/>
          </p:nvPr>
        </p:nvSpPr>
        <p:spPr>
          <a:xfrm>
            <a:off x="5180625" y="2619582"/>
            <a:ext cx="26415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0" name="Google Shape;4560;p17"/>
          <p:cNvSpPr txBox="1"/>
          <p:nvPr>
            <p:ph idx="3"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4561" name="Google Shape;4561;p17"/>
          <p:cNvSpPr txBox="1"/>
          <p:nvPr>
            <p:ph idx="1" type="subTitle"/>
          </p:nvPr>
        </p:nvSpPr>
        <p:spPr>
          <a:xfrm>
            <a:off x="1333950" y="2084964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4562" name="Google Shape;4562;p17"/>
          <p:cNvSpPr txBox="1"/>
          <p:nvPr>
            <p:ph idx="4" type="subTitle"/>
          </p:nvPr>
        </p:nvSpPr>
        <p:spPr>
          <a:xfrm>
            <a:off x="5180625" y="2084964"/>
            <a:ext cx="264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">
    <p:spTree>
      <p:nvGrpSpPr>
        <p:cNvPr id="4563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4" name="Google Shape;4564;p18"/>
          <p:cNvGrpSpPr/>
          <p:nvPr/>
        </p:nvGrpSpPr>
        <p:grpSpPr>
          <a:xfrm>
            <a:off x="-676510" y="-253829"/>
            <a:ext cx="10239689" cy="6137700"/>
            <a:chOff x="-676510" y="-253829"/>
            <a:chExt cx="10239689" cy="6137700"/>
          </a:xfrm>
        </p:grpSpPr>
        <p:sp>
          <p:nvSpPr>
            <p:cNvPr id="4565" name="Google Shape;4565;p18"/>
            <p:cNvSpPr/>
            <p:nvPr/>
          </p:nvSpPr>
          <p:spPr>
            <a:xfrm>
              <a:off x="-419179" y="3650509"/>
              <a:ext cx="1179015" cy="1916118"/>
            </a:xfrm>
            <a:custGeom>
              <a:rect b="b" l="l" r="r" t="t"/>
              <a:pathLst>
                <a:path extrusionOk="0" h="89811" w="55262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0" rotWithShape="0" algn="bl" dir="5220000" dist="66675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8"/>
            <p:cNvSpPr/>
            <p:nvPr/>
          </p:nvSpPr>
          <p:spPr>
            <a:xfrm>
              <a:off x="7728458" y="-52700"/>
              <a:ext cx="1834721" cy="592212"/>
            </a:xfrm>
            <a:custGeom>
              <a:rect b="b" l="l" r="r" t="t"/>
              <a:pathLst>
                <a:path extrusionOk="0" h="15222" w="47159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0" rotWithShape="0" algn="bl" dir="5220000" dist="66675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7" name="Google Shape;4567;p18"/>
            <p:cNvGrpSpPr/>
            <p:nvPr/>
          </p:nvGrpSpPr>
          <p:grpSpPr>
            <a:xfrm>
              <a:off x="-676510" y="-253829"/>
              <a:ext cx="10198472" cy="6137700"/>
              <a:chOff x="-676510" y="-253829"/>
              <a:chExt cx="10198472" cy="6137700"/>
            </a:xfrm>
          </p:grpSpPr>
          <p:sp>
            <p:nvSpPr>
              <p:cNvPr id="4568" name="Google Shape;4568;p18"/>
              <p:cNvSpPr/>
              <p:nvPr/>
            </p:nvSpPr>
            <p:spPr>
              <a:xfrm>
                <a:off x="-676510" y="-173172"/>
                <a:ext cx="1991863" cy="2091087"/>
              </a:xfrm>
              <a:custGeom>
                <a:rect b="b" l="l" r="r" t="t"/>
                <a:pathLst>
                  <a:path extrusionOk="0" h="36901" w="3515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9" name="Google Shape;4569;p18"/>
              <p:cNvSpPr/>
              <p:nvPr/>
            </p:nvSpPr>
            <p:spPr>
              <a:xfrm rot="5400000">
                <a:off x="5294664" y="-923687"/>
                <a:ext cx="1178991" cy="2518707"/>
              </a:xfrm>
              <a:custGeom>
                <a:rect b="b" l="l" r="r" t="t"/>
                <a:pathLst>
                  <a:path extrusionOk="0" h="48439" w="22674">
                    <a:moveTo>
                      <a:pt x="5605" y="8129"/>
                    </a:moveTo>
                    <a:cubicBezTo>
                      <a:pt x="5250" y="9980"/>
                      <a:pt x="5643" y="11933"/>
                      <a:pt x="5225" y="13784"/>
                    </a:cubicBezTo>
                    <a:cubicBezTo>
                      <a:pt x="4921" y="15128"/>
                      <a:pt x="4211" y="16333"/>
                      <a:pt x="3577" y="17550"/>
                    </a:cubicBezTo>
                    <a:cubicBezTo>
                      <a:pt x="1357" y="21836"/>
                      <a:pt x="1" y="27009"/>
                      <a:pt x="1915" y="31435"/>
                    </a:cubicBezTo>
                    <a:cubicBezTo>
                      <a:pt x="2638" y="33121"/>
                      <a:pt x="3779" y="34579"/>
                      <a:pt x="4768" y="36126"/>
                    </a:cubicBezTo>
                    <a:cubicBezTo>
                      <a:pt x="5948" y="38016"/>
                      <a:pt x="6886" y="40032"/>
                      <a:pt x="7558" y="42150"/>
                    </a:cubicBezTo>
                    <a:cubicBezTo>
                      <a:pt x="7977" y="43494"/>
                      <a:pt x="8306" y="44876"/>
                      <a:pt x="9004" y="46093"/>
                    </a:cubicBezTo>
                    <a:cubicBezTo>
                      <a:pt x="9714" y="47298"/>
                      <a:pt x="10918" y="48325"/>
                      <a:pt x="12326" y="48388"/>
                    </a:cubicBezTo>
                    <a:cubicBezTo>
                      <a:pt x="13556" y="48439"/>
                      <a:pt x="14710" y="47729"/>
                      <a:pt x="15585" y="46841"/>
                    </a:cubicBezTo>
                    <a:cubicBezTo>
                      <a:pt x="17144" y="45269"/>
                      <a:pt x="18032" y="43151"/>
                      <a:pt x="18767" y="41072"/>
                    </a:cubicBezTo>
                    <a:cubicBezTo>
                      <a:pt x="20923" y="34973"/>
                      <a:pt x="22166" y="28607"/>
                      <a:pt x="22470" y="22153"/>
                    </a:cubicBezTo>
                    <a:cubicBezTo>
                      <a:pt x="22673" y="17575"/>
                      <a:pt x="22343" y="12757"/>
                      <a:pt x="19947" y="8864"/>
                    </a:cubicBezTo>
                    <a:cubicBezTo>
                      <a:pt x="16954" y="4020"/>
                      <a:pt x="7165" y="0"/>
                      <a:pt x="5605" y="81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0" name="Google Shape;4570;p18"/>
              <p:cNvSpPr/>
              <p:nvPr/>
            </p:nvSpPr>
            <p:spPr>
              <a:xfrm>
                <a:off x="7687247" y="3333259"/>
                <a:ext cx="1834715" cy="2550612"/>
              </a:xfrm>
              <a:custGeom>
                <a:rect b="b" l="l" r="r" t="t"/>
                <a:pathLst>
                  <a:path extrusionOk="0" h="56517" w="40654">
                    <a:moveTo>
                      <a:pt x="30750" y="18907"/>
                    </a:moveTo>
                    <a:cubicBezTo>
                      <a:pt x="29456" y="24638"/>
                      <a:pt x="29710" y="30598"/>
                      <a:pt x="29114" y="36444"/>
                    </a:cubicBezTo>
                    <a:cubicBezTo>
                      <a:pt x="28810" y="39360"/>
                      <a:pt x="28252" y="42353"/>
                      <a:pt x="26565" y="44736"/>
                    </a:cubicBezTo>
                    <a:cubicBezTo>
                      <a:pt x="25361" y="46436"/>
                      <a:pt x="23649" y="47729"/>
                      <a:pt x="22381" y="49390"/>
                    </a:cubicBezTo>
                    <a:cubicBezTo>
                      <a:pt x="20821" y="51444"/>
                      <a:pt x="19895" y="54145"/>
                      <a:pt x="17651" y="55439"/>
                    </a:cubicBezTo>
                    <a:cubicBezTo>
                      <a:pt x="15812" y="56516"/>
                      <a:pt x="13137" y="56187"/>
                      <a:pt x="11894" y="54449"/>
                    </a:cubicBezTo>
                    <a:cubicBezTo>
                      <a:pt x="10994" y="53169"/>
                      <a:pt x="10981" y="51457"/>
                      <a:pt x="11235" y="49897"/>
                    </a:cubicBezTo>
                    <a:cubicBezTo>
                      <a:pt x="11488" y="48350"/>
                      <a:pt x="11983" y="46816"/>
                      <a:pt x="11945" y="45244"/>
                    </a:cubicBezTo>
                    <a:cubicBezTo>
                      <a:pt x="11869" y="42644"/>
                      <a:pt x="10360" y="40286"/>
                      <a:pt x="8610" y="38346"/>
                    </a:cubicBezTo>
                    <a:cubicBezTo>
                      <a:pt x="6873" y="36405"/>
                      <a:pt x="4844" y="34694"/>
                      <a:pt x="3360" y="32551"/>
                    </a:cubicBezTo>
                    <a:cubicBezTo>
                      <a:pt x="76" y="27770"/>
                      <a:pt x="0" y="21405"/>
                      <a:pt x="1420" y="15787"/>
                    </a:cubicBezTo>
                    <a:cubicBezTo>
                      <a:pt x="2118" y="13074"/>
                      <a:pt x="3170" y="10398"/>
                      <a:pt x="5047" y="8331"/>
                    </a:cubicBezTo>
                    <a:cubicBezTo>
                      <a:pt x="7063" y="6125"/>
                      <a:pt x="9878" y="4819"/>
                      <a:pt x="12680" y="3779"/>
                    </a:cubicBezTo>
                    <a:cubicBezTo>
                      <a:pt x="17131" y="2131"/>
                      <a:pt x="21759" y="1015"/>
                      <a:pt x="26477" y="444"/>
                    </a:cubicBezTo>
                    <a:cubicBezTo>
                      <a:pt x="29013" y="140"/>
                      <a:pt x="31612" y="1"/>
                      <a:pt x="34110" y="571"/>
                    </a:cubicBezTo>
                    <a:cubicBezTo>
                      <a:pt x="35835" y="977"/>
                      <a:pt x="38675" y="1991"/>
                      <a:pt x="39563" y="3690"/>
                    </a:cubicBezTo>
                    <a:cubicBezTo>
                      <a:pt x="40653" y="5783"/>
                      <a:pt x="38054" y="6569"/>
                      <a:pt x="36735" y="7761"/>
                    </a:cubicBezTo>
                    <a:cubicBezTo>
                      <a:pt x="33590" y="10652"/>
                      <a:pt x="31688" y="14786"/>
                      <a:pt x="30750" y="18907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1" name="Google Shape;4571;p18"/>
              <p:cNvSpPr/>
              <p:nvPr/>
            </p:nvSpPr>
            <p:spPr>
              <a:xfrm rot="5400000">
                <a:off x="2284968" y="3083564"/>
                <a:ext cx="1663357" cy="3209818"/>
              </a:xfrm>
              <a:custGeom>
                <a:rect b="b" l="l" r="r" t="t"/>
                <a:pathLst>
                  <a:path extrusionOk="0" h="72608" w="37624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72" name="Google Shape;4572;p18"/>
            <p:cNvGrpSpPr/>
            <p:nvPr/>
          </p:nvGrpSpPr>
          <p:grpSpPr>
            <a:xfrm>
              <a:off x="1918208" y="8"/>
              <a:ext cx="5257533" cy="5494127"/>
              <a:chOff x="1918208" y="8"/>
              <a:chExt cx="5257533" cy="5494127"/>
            </a:xfrm>
          </p:grpSpPr>
          <p:grpSp>
            <p:nvGrpSpPr>
              <p:cNvPr id="4573" name="Google Shape;4573;p18"/>
              <p:cNvGrpSpPr/>
              <p:nvPr/>
            </p:nvGrpSpPr>
            <p:grpSpPr>
              <a:xfrm>
                <a:off x="1918208" y="8"/>
                <a:ext cx="1834691" cy="813467"/>
                <a:chOff x="5558750" y="1183008"/>
                <a:chExt cx="835660" cy="370516"/>
              </a:xfrm>
            </p:grpSpPr>
            <p:sp>
              <p:nvSpPr>
                <p:cNvPr id="4574" name="Google Shape;4574;p18"/>
                <p:cNvSpPr/>
                <p:nvPr/>
              </p:nvSpPr>
              <p:spPr>
                <a:xfrm>
                  <a:off x="5874262" y="1183008"/>
                  <a:ext cx="364785" cy="359507"/>
                </a:xfrm>
                <a:custGeom>
                  <a:rect b="b" l="l" r="r" t="t"/>
                  <a:pathLst>
                    <a:path extrusionOk="0" h="9536" w="9676">
                      <a:moveTo>
                        <a:pt x="9511" y="0"/>
                      </a:moveTo>
                      <a:lnTo>
                        <a:pt x="1" y="9511"/>
                      </a:lnTo>
                      <a:lnTo>
                        <a:pt x="140" y="9536"/>
                      </a:lnTo>
                      <a:lnTo>
                        <a:pt x="96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5" name="Google Shape;4575;p18"/>
                <p:cNvSpPr/>
                <p:nvPr/>
              </p:nvSpPr>
              <p:spPr>
                <a:xfrm>
                  <a:off x="5941670" y="1183008"/>
                  <a:ext cx="375304" cy="369573"/>
                </a:xfrm>
                <a:custGeom>
                  <a:rect b="b" l="l" r="r" t="t"/>
                  <a:pathLst>
                    <a:path extrusionOk="0" h="9803" w="9955">
                      <a:moveTo>
                        <a:pt x="9777" y="0"/>
                      </a:moveTo>
                      <a:lnTo>
                        <a:pt x="1" y="9789"/>
                      </a:lnTo>
                      <a:lnTo>
                        <a:pt x="153" y="9802"/>
                      </a:lnTo>
                      <a:lnTo>
                        <a:pt x="99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6" name="Google Shape;4576;p18"/>
                <p:cNvSpPr/>
                <p:nvPr/>
              </p:nvSpPr>
              <p:spPr>
                <a:xfrm>
                  <a:off x="5763839" y="1183008"/>
                  <a:ext cx="319357" cy="316001"/>
                </a:xfrm>
                <a:custGeom>
                  <a:rect b="b" l="l" r="r" t="t"/>
                  <a:pathLst>
                    <a:path extrusionOk="0" h="8382" w="8471">
                      <a:moveTo>
                        <a:pt x="8306" y="0"/>
                      </a:moveTo>
                      <a:lnTo>
                        <a:pt x="1" y="8319"/>
                      </a:lnTo>
                      <a:lnTo>
                        <a:pt x="102" y="8382"/>
                      </a:lnTo>
                      <a:lnTo>
                        <a:pt x="84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7" name="Google Shape;4577;p18"/>
                <p:cNvSpPr/>
                <p:nvPr/>
              </p:nvSpPr>
              <p:spPr>
                <a:xfrm>
                  <a:off x="5815940" y="1183498"/>
                  <a:ext cx="345181" cy="340393"/>
                </a:xfrm>
                <a:custGeom>
                  <a:rect b="b" l="l" r="r" t="t"/>
                  <a:pathLst>
                    <a:path extrusionOk="0" h="9029" w="9156">
                      <a:moveTo>
                        <a:pt x="8978" y="0"/>
                      </a:moveTo>
                      <a:lnTo>
                        <a:pt x="1" y="8990"/>
                      </a:lnTo>
                      <a:lnTo>
                        <a:pt x="115" y="9028"/>
                      </a:lnTo>
                      <a:lnTo>
                        <a:pt x="91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8" name="Google Shape;4578;p18"/>
                <p:cNvSpPr/>
                <p:nvPr/>
              </p:nvSpPr>
              <p:spPr>
                <a:xfrm>
                  <a:off x="5789173" y="1183498"/>
                  <a:ext cx="332778" cy="328932"/>
                </a:xfrm>
                <a:custGeom>
                  <a:rect b="b" l="l" r="r" t="t"/>
                  <a:pathLst>
                    <a:path extrusionOk="0" h="8725" w="8827">
                      <a:moveTo>
                        <a:pt x="8674" y="0"/>
                      </a:moveTo>
                      <a:lnTo>
                        <a:pt x="1" y="8673"/>
                      </a:lnTo>
                      <a:cubicBezTo>
                        <a:pt x="39" y="8686"/>
                        <a:pt x="77" y="8699"/>
                        <a:pt x="115" y="8724"/>
                      </a:cubicBezTo>
                      <a:lnTo>
                        <a:pt x="88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9" name="Google Shape;4579;p18"/>
                <p:cNvSpPr/>
                <p:nvPr/>
              </p:nvSpPr>
              <p:spPr>
                <a:xfrm>
                  <a:off x="5844140" y="1183008"/>
                  <a:ext cx="355700" cy="351402"/>
                </a:xfrm>
                <a:custGeom>
                  <a:rect b="b" l="l" r="r" t="t"/>
                  <a:pathLst>
                    <a:path extrusionOk="0" h="9321" w="9435">
                      <a:moveTo>
                        <a:pt x="9283" y="0"/>
                      </a:moveTo>
                      <a:lnTo>
                        <a:pt x="1" y="9270"/>
                      </a:lnTo>
                      <a:lnTo>
                        <a:pt x="128" y="9320"/>
                      </a:lnTo>
                      <a:lnTo>
                        <a:pt x="943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0" name="Google Shape;4580;p18"/>
                <p:cNvSpPr/>
                <p:nvPr/>
              </p:nvSpPr>
              <p:spPr>
                <a:xfrm>
                  <a:off x="5907250" y="1183008"/>
                  <a:ext cx="371006" cy="365728"/>
                </a:xfrm>
                <a:custGeom>
                  <a:rect b="b" l="l" r="r" t="t"/>
                  <a:pathLst>
                    <a:path extrusionOk="0" h="9701" w="9841">
                      <a:moveTo>
                        <a:pt x="9663" y="0"/>
                      </a:moveTo>
                      <a:lnTo>
                        <a:pt x="1" y="9675"/>
                      </a:lnTo>
                      <a:lnTo>
                        <a:pt x="140" y="9701"/>
                      </a:lnTo>
                      <a:lnTo>
                        <a:pt x="98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1" name="Google Shape;4581;p18"/>
                <p:cNvSpPr/>
                <p:nvPr/>
              </p:nvSpPr>
              <p:spPr>
                <a:xfrm>
                  <a:off x="5978956" y="1183498"/>
                  <a:ext cx="376736" cy="370025"/>
                </a:xfrm>
                <a:custGeom>
                  <a:rect b="b" l="l" r="r" t="t"/>
                  <a:pathLst>
                    <a:path extrusionOk="0" h="9815" w="9993">
                      <a:moveTo>
                        <a:pt x="9828" y="0"/>
                      </a:moveTo>
                      <a:lnTo>
                        <a:pt x="1" y="9815"/>
                      </a:lnTo>
                      <a:lnTo>
                        <a:pt x="166" y="9815"/>
                      </a:lnTo>
                      <a:lnTo>
                        <a:pt x="999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2" name="Google Shape;4582;p18"/>
                <p:cNvSpPr/>
                <p:nvPr/>
              </p:nvSpPr>
              <p:spPr>
                <a:xfrm>
                  <a:off x="6196938" y="1353187"/>
                  <a:ext cx="138208" cy="137718"/>
                </a:xfrm>
                <a:custGeom>
                  <a:rect b="b" l="l" r="r" t="t"/>
                  <a:pathLst>
                    <a:path extrusionOk="0" h="3653" w="3666">
                      <a:moveTo>
                        <a:pt x="3666" y="1"/>
                      </a:moveTo>
                      <a:lnTo>
                        <a:pt x="1" y="3652"/>
                      </a:lnTo>
                      <a:cubicBezTo>
                        <a:pt x="153" y="3551"/>
                        <a:pt x="331" y="3450"/>
                        <a:pt x="495" y="3335"/>
                      </a:cubicBezTo>
                      <a:lnTo>
                        <a:pt x="3349" y="482"/>
                      </a:lnTo>
                      <a:cubicBezTo>
                        <a:pt x="3450" y="330"/>
                        <a:pt x="3551" y="165"/>
                        <a:pt x="36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3" name="Google Shape;4583;p18"/>
                <p:cNvSpPr/>
                <p:nvPr/>
              </p:nvSpPr>
              <p:spPr>
                <a:xfrm>
                  <a:off x="6121424" y="1276693"/>
                  <a:ext cx="251007" cy="251007"/>
                </a:xfrm>
                <a:custGeom>
                  <a:rect b="b" l="l" r="r" t="t"/>
                  <a:pathLst>
                    <a:path extrusionOk="0" h="6658" w="6658">
                      <a:moveTo>
                        <a:pt x="6658" y="1"/>
                      </a:moveTo>
                      <a:lnTo>
                        <a:pt x="0" y="6658"/>
                      </a:lnTo>
                      <a:cubicBezTo>
                        <a:pt x="89" y="6620"/>
                        <a:pt x="178" y="6594"/>
                        <a:pt x="267" y="6556"/>
                      </a:cubicBezTo>
                      <a:lnTo>
                        <a:pt x="6543" y="280"/>
                      </a:lnTo>
                      <a:cubicBezTo>
                        <a:pt x="6581" y="191"/>
                        <a:pt x="6620" y="102"/>
                        <a:pt x="66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4" name="Google Shape;4584;p18"/>
                <p:cNvSpPr/>
                <p:nvPr/>
              </p:nvSpPr>
              <p:spPr>
                <a:xfrm>
                  <a:off x="6020086" y="1183008"/>
                  <a:ext cx="374323" cy="368141"/>
                </a:xfrm>
                <a:custGeom>
                  <a:rect b="b" l="l" r="r" t="t"/>
                  <a:pathLst>
                    <a:path extrusionOk="0" h="9765" w="9929">
                      <a:moveTo>
                        <a:pt x="9764" y="0"/>
                      </a:moveTo>
                      <a:lnTo>
                        <a:pt x="0" y="9764"/>
                      </a:lnTo>
                      <a:lnTo>
                        <a:pt x="190" y="9751"/>
                      </a:lnTo>
                      <a:lnTo>
                        <a:pt x="99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5" name="Google Shape;4585;p18"/>
                <p:cNvSpPr/>
                <p:nvPr/>
              </p:nvSpPr>
              <p:spPr>
                <a:xfrm>
                  <a:off x="6066457" y="1222216"/>
                  <a:ext cx="321769" cy="321732"/>
                </a:xfrm>
                <a:custGeom>
                  <a:rect b="b" l="l" r="r" t="t"/>
                  <a:pathLst>
                    <a:path extrusionOk="0" h="8534" w="8535">
                      <a:moveTo>
                        <a:pt x="8534" y="0"/>
                      </a:moveTo>
                      <a:lnTo>
                        <a:pt x="0" y="8534"/>
                      </a:lnTo>
                      <a:cubicBezTo>
                        <a:pt x="76" y="8509"/>
                        <a:pt x="152" y="8496"/>
                        <a:pt x="216" y="8483"/>
                      </a:cubicBezTo>
                      <a:lnTo>
                        <a:pt x="8483" y="216"/>
                      </a:lnTo>
                      <a:cubicBezTo>
                        <a:pt x="8496" y="140"/>
                        <a:pt x="8521" y="76"/>
                        <a:pt x="85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6" name="Google Shape;4586;p18"/>
                <p:cNvSpPr/>
                <p:nvPr/>
              </p:nvSpPr>
              <p:spPr>
                <a:xfrm>
                  <a:off x="5595583" y="1183008"/>
                  <a:ext cx="138171" cy="136285"/>
                </a:xfrm>
                <a:custGeom>
                  <a:rect b="b" l="l" r="r" t="t"/>
                  <a:pathLst>
                    <a:path extrusionOk="0" h="3615" w="3665">
                      <a:moveTo>
                        <a:pt x="3500" y="0"/>
                      </a:moveTo>
                      <a:lnTo>
                        <a:pt x="0" y="3500"/>
                      </a:lnTo>
                      <a:lnTo>
                        <a:pt x="51" y="3614"/>
                      </a:lnTo>
                      <a:lnTo>
                        <a:pt x="366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7" name="Google Shape;4587;p18"/>
                <p:cNvSpPr/>
                <p:nvPr/>
              </p:nvSpPr>
              <p:spPr>
                <a:xfrm>
                  <a:off x="5583632" y="1183008"/>
                  <a:ext cx="110913" cy="109518"/>
                </a:xfrm>
                <a:custGeom>
                  <a:rect b="b" l="l" r="r" t="t"/>
                  <a:pathLst>
                    <a:path extrusionOk="0" h="2905" w="2942">
                      <a:moveTo>
                        <a:pt x="2777" y="0"/>
                      </a:moveTo>
                      <a:lnTo>
                        <a:pt x="0" y="2777"/>
                      </a:lnTo>
                      <a:lnTo>
                        <a:pt x="51" y="2904"/>
                      </a:lnTo>
                      <a:lnTo>
                        <a:pt x="294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8" name="Google Shape;4588;p18"/>
                <p:cNvSpPr/>
                <p:nvPr/>
              </p:nvSpPr>
              <p:spPr>
                <a:xfrm>
                  <a:off x="5573114" y="1183498"/>
                  <a:ext cx="82714" cy="80339"/>
                </a:xfrm>
                <a:custGeom>
                  <a:rect b="b" l="l" r="r" t="t"/>
                  <a:pathLst>
                    <a:path extrusionOk="0" h="2131" w="2194">
                      <a:moveTo>
                        <a:pt x="2016" y="0"/>
                      </a:moveTo>
                      <a:lnTo>
                        <a:pt x="0" y="2016"/>
                      </a:lnTo>
                      <a:cubicBezTo>
                        <a:pt x="13" y="2054"/>
                        <a:pt x="38" y="2092"/>
                        <a:pt x="51" y="2130"/>
                      </a:cubicBezTo>
                      <a:lnTo>
                        <a:pt x="21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9" name="Google Shape;4589;p18"/>
                <p:cNvSpPr/>
                <p:nvPr/>
              </p:nvSpPr>
              <p:spPr>
                <a:xfrm>
                  <a:off x="5739937" y="1183008"/>
                  <a:ext cx="304541" cy="301185"/>
                </a:xfrm>
                <a:custGeom>
                  <a:rect b="b" l="l" r="r" t="t"/>
                  <a:pathLst>
                    <a:path extrusionOk="0" h="7989" w="8078">
                      <a:moveTo>
                        <a:pt x="7926" y="0"/>
                      </a:moveTo>
                      <a:lnTo>
                        <a:pt x="1" y="7913"/>
                      </a:lnTo>
                      <a:lnTo>
                        <a:pt x="102" y="7989"/>
                      </a:lnTo>
                      <a:lnTo>
                        <a:pt x="807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0" name="Google Shape;4590;p18"/>
                <p:cNvSpPr/>
                <p:nvPr/>
              </p:nvSpPr>
              <p:spPr>
                <a:xfrm>
                  <a:off x="5608967" y="1183008"/>
                  <a:ext cx="163505" cy="161620"/>
                </a:xfrm>
                <a:custGeom>
                  <a:rect b="b" l="l" r="r" t="t"/>
                  <a:pathLst>
                    <a:path extrusionOk="0" h="4287" w="4337">
                      <a:moveTo>
                        <a:pt x="4172" y="0"/>
                      </a:moveTo>
                      <a:lnTo>
                        <a:pt x="0" y="4172"/>
                      </a:lnTo>
                      <a:cubicBezTo>
                        <a:pt x="13" y="4210"/>
                        <a:pt x="38" y="4248"/>
                        <a:pt x="64" y="4286"/>
                      </a:cubicBezTo>
                      <a:lnTo>
                        <a:pt x="433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1" name="Google Shape;4591;p18"/>
                <p:cNvSpPr/>
                <p:nvPr/>
              </p:nvSpPr>
              <p:spPr>
                <a:xfrm>
                  <a:off x="5564971" y="1183008"/>
                  <a:ext cx="51687" cy="50707"/>
                </a:xfrm>
                <a:custGeom>
                  <a:rect b="b" l="l" r="r" t="t"/>
                  <a:pathLst>
                    <a:path extrusionOk="0" h="1345" w="1371">
                      <a:moveTo>
                        <a:pt x="1205" y="0"/>
                      </a:moveTo>
                      <a:lnTo>
                        <a:pt x="1" y="1218"/>
                      </a:lnTo>
                      <a:cubicBezTo>
                        <a:pt x="13" y="1256"/>
                        <a:pt x="26" y="1306"/>
                        <a:pt x="39" y="1344"/>
                      </a:cubicBezTo>
                      <a:lnTo>
                        <a:pt x="137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2" name="Google Shape;4592;p18"/>
                <p:cNvSpPr/>
                <p:nvPr/>
              </p:nvSpPr>
              <p:spPr>
                <a:xfrm>
                  <a:off x="5558750" y="1183008"/>
                  <a:ext cx="19152" cy="18661"/>
                </a:xfrm>
                <a:custGeom>
                  <a:rect b="b" l="l" r="r" t="t"/>
                  <a:pathLst>
                    <a:path extrusionOk="0" h="495" w="508">
                      <a:moveTo>
                        <a:pt x="343" y="0"/>
                      </a:moveTo>
                      <a:lnTo>
                        <a:pt x="1" y="343"/>
                      </a:lnTo>
                      <a:cubicBezTo>
                        <a:pt x="1" y="393"/>
                        <a:pt x="13" y="444"/>
                        <a:pt x="13" y="495"/>
                      </a:cubicBez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3" name="Google Shape;4593;p18"/>
                <p:cNvSpPr/>
                <p:nvPr/>
              </p:nvSpPr>
              <p:spPr>
                <a:xfrm>
                  <a:off x="5623783" y="1183008"/>
                  <a:ext cx="187897" cy="185032"/>
                </a:xfrm>
                <a:custGeom>
                  <a:rect b="b" l="l" r="r" t="t"/>
                  <a:pathLst>
                    <a:path extrusionOk="0" h="4908" w="4984">
                      <a:moveTo>
                        <a:pt x="4806" y="0"/>
                      </a:moveTo>
                      <a:lnTo>
                        <a:pt x="0" y="4806"/>
                      </a:lnTo>
                      <a:lnTo>
                        <a:pt x="64" y="4908"/>
                      </a:lnTo>
                      <a:lnTo>
                        <a:pt x="49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4" name="Google Shape;4594;p18"/>
                <p:cNvSpPr/>
                <p:nvPr/>
              </p:nvSpPr>
              <p:spPr>
                <a:xfrm>
                  <a:off x="5717468" y="1183008"/>
                  <a:ext cx="288292" cy="284937"/>
                </a:xfrm>
                <a:custGeom>
                  <a:rect b="b" l="l" r="r" t="t"/>
                  <a:pathLst>
                    <a:path extrusionOk="0" h="7558" w="7647">
                      <a:moveTo>
                        <a:pt x="7482" y="0"/>
                      </a:moveTo>
                      <a:lnTo>
                        <a:pt x="1" y="7482"/>
                      </a:lnTo>
                      <a:lnTo>
                        <a:pt x="89" y="7558"/>
                      </a:lnTo>
                      <a:lnTo>
                        <a:pt x="76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5" name="Google Shape;4595;p18"/>
                <p:cNvSpPr/>
                <p:nvPr/>
              </p:nvSpPr>
              <p:spPr>
                <a:xfrm>
                  <a:off x="5640031" y="1183008"/>
                  <a:ext cx="209914" cy="207501"/>
                </a:xfrm>
                <a:custGeom>
                  <a:rect b="b" l="l" r="r" t="t"/>
                  <a:pathLst>
                    <a:path extrusionOk="0" h="5504" w="5568">
                      <a:moveTo>
                        <a:pt x="5402" y="0"/>
                      </a:moveTo>
                      <a:lnTo>
                        <a:pt x="0" y="5415"/>
                      </a:lnTo>
                      <a:lnTo>
                        <a:pt x="64" y="5504"/>
                      </a:lnTo>
                      <a:lnTo>
                        <a:pt x="55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6" name="Google Shape;4596;p18"/>
                <p:cNvSpPr/>
                <p:nvPr/>
              </p:nvSpPr>
              <p:spPr>
                <a:xfrm>
                  <a:off x="5695941" y="1183008"/>
                  <a:ext cx="271101" cy="267745"/>
                </a:xfrm>
                <a:custGeom>
                  <a:rect b="b" l="l" r="r" t="t"/>
                  <a:pathLst>
                    <a:path extrusionOk="0" h="7102" w="7191">
                      <a:moveTo>
                        <a:pt x="7013" y="0"/>
                      </a:moveTo>
                      <a:lnTo>
                        <a:pt x="1" y="7025"/>
                      </a:lnTo>
                      <a:lnTo>
                        <a:pt x="90" y="7101"/>
                      </a:lnTo>
                      <a:lnTo>
                        <a:pt x="719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7" name="Google Shape;4597;p18"/>
                <p:cNvSpPr/>
                <p:nvPr/>
              </p:nvSpPr>
              <p:spPr>
                <a:xfrm>
                  <a:off x="5675884" y="1183008"/>
                  <a:ext cx="251949" cy="249084"/>
                </a:xfrm>
                <a:custGeom>
                  <a:rect b="b" l="l" r="r" t="t"/>
                  <a:pathLst>
                    <a:path extrusionOk="0" h="6607" w="6683">
                      <a:moveTo>
                        <a:pt x="6518" y="0"/>
                      </a:moveTo>
                      <a:lnTo>
                        <a:pt x="0" y="6518"/>
                      </a:lnTo>
                      <a:lnTo>
                        <a:pt x="89" y="6607"/>
                      </a:lnTo>
                      <a:lnTo>
                        <a:pt x="66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8" name="Google Shape;4598;p18"/>
                <p:cNvSpPr/>
                <p:nvPr/>
              </p:nvSpPr>
              <p:spPr>
                <a:xfrm>
                  <a:off x="5657223" y="1183008"/>
                  <a:ext cx="231893" cy="229027"/>
                </a:xfrm>
                <a:custGeom>
                  <a:rect b="b" l="l" r="r" t="t"/>
                  <a:pathLst>
                    <a:path extrusionOk="0" h="6075" w="6151">
                      <a:moveTo>
                        <a:pt x="5986" y="0"/>
                      </a:moveTo>
                      <a:lnTo>
                        <a:pt x="1" y="5985"/>
                      </a:lnTo>
                      <a:lnTo>
                        <a:pt x="77" y="6074"/>
                      </a:lnTo>
                      <a:lnTo>
                        <a:pt x="61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599" name="Google Shape;4599;p18"/>
              <p:cNvGrpSpPr/>
              <p:nvPr/>
            </p:nvGrpSpPr>
            <p:grpSpPr>
              <a:xfrm>
                <a:off x="5827004" y="4145309"/>
                <a:ext cx="1348737" cy="1348826"/>
                <a:chOff x="1345541" y="2876909"/>
                <a:chExt cx="1348737" cy="1348826"/>
              </a:xfrm>
            </p:grpSpPr>
            <p:sp>
              <p:nvSpPr>
                <p:cNvPr id="4600" name="Google Shape;4600;p18"/>
                <p:cNvSpPr/>
                <p:nvPr/>
              </p:nvSpPr>
              <p:spPr>
                <a:xfrm>
                  <a:off x="1978272" y="3488606"/>
                  <a:ext cx="52051" cy="43964"/>
                </a:xfrm>
                <a:custGeom>
                  <a:rect b="b" l="l" r="r" t="t"/>
                  <a:pathLst>
                    <a:path extrusionOk="0" h="1484" w="1757">
                      <a:moveTo>
                        <a:pt x="770" y="0"/>
                      </a:moveTo>
                      <a:cubicBezTo>
                        <a:pt x="356" y="0"/>
                        <a:pt x="38" y="318"/>
                        <a:pt x="22" y="716"/>
                      </a:cubicBezTo>
                      <a:cubicBezTo>
                        <a:pt x="0" y="1175"/>
                        <a:pt x="367" y="1483"/>
                        <a:pt x="754" y="1483"/>
                      </a:cubicBezTo>
                      <a:cubicBezTo>
                        <a:pt x="932" y="1483"/>
                        <a:pt x="1113" y="1419"/>
                        <a:pt x="1263" y="1273"/>
                      </a:cubicBezTo>
                      <a:cubicBezTo>
                        <a:pt x="1757" y="812"/>
                        <a:pt x="1423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1" name="Google Shape;4601;p18"/>
                <p:cNvSpPr/>
                <p:nvPr/>
              </p:nvSpPr>
              <p:spPr>
                <a:xfrm>
                  <a:off x="1951343" y="3547974"/>
                  <a:ext cx="51636" cy="43964"/>
                </a:xfrm>
                <a:custGeom>
                  <a:rect b="b" l="l" r="r" t="t"/>
                  <a:pathLst>
                    <a:path extrusionOk="0" h="1484" w="1743">
                      <a:moveTo>
                        <a:pt x="988" y="1"/>
                      </a:moveTo>
                      <a:cubicBezTo>
                        <a:pt x="344" y="1"/>
                        <a:pt x="1" y="775"/>
                        <a:pt x="453" y="1243"/>
                      </a:cubicBezTo>
                      <a:cubicBezTo>
                        <a:pt x="609" y="1409"/>
                        <a:pt x="803" y="1483"/>
                        <a:pt x="994" y="1483"/>
                      </a:cubicBezTo>
                      <a:cubicBezTo>
                        <a:pt x="1371" y="1483"/>
                        <a:pt x="1732" y="1194"/>
                        <a:pt x="1743" y="750"/>
                      </a:cubicBezTo>
                      <a:cubicBezTo>
                        <a:pt x="1743" y="352"/>
                        <a:pt x="1424" y="18"/>
                        <a:pt x="1026" y="2"/>
                      </a:cubicBezTo>
                      <a:cubicBezTo>
                        <a:pt x="1013" y="1"/>
                        <a:pt x="1000" y="1"/>
                        <a:pt x="9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2" name="Google Shape;4602;p18"/>
                <p:cNvSpPr/>
                <p:nvPr/>
              </p:nvSpPr>
              <p:spPr>
                <a:xfrm>
                  <a:off x="2030442" y="3508395"/>
                  <a:ext cx="51755" cy="43934"/>
                </a:xfrm>
                <a:custGeom>
                  <a:rect b="b" l="l" r="r" t="t"/>
                  <a:pathLst>
                    <a:path extrusionOk="0" h="1483" w="1747">
                      <a:moveTo>
                        <a:pt x="995" y="0"/>
                      </a:moveTo>
                      <a:cubicBezTo>
                        <a:pt x="339" y="0"/>
                        <a:pt x="1" y="801"/>
                        <a:pt x="473" y="1258"/>
                      </a:cubicBezTo>
                      <a:cubicBezTo>
                        <a:pt x="624" y="1413"/>
                        <a:pt x="811" y="1483"/>
                        <a:pt x="995" y="1483"/>
                      </a:cubicBezTo>
                      <a:cubicBezTo>
                        <a:pt x="1377" y="1483"/>
                        <a:pt x="1747" y="1184"/>
                        <a:pt x="1747" y="733"/>
                      </a:cubicBezTo>
                      <a:cubicBezTo>
                        <a:pt x="1731" y="335"/>
                        <a:pt x="1413" y="1"/>
                        <a:pt x="1015" y="1"/>
                      </a:cubicBezTo>
                      <a:cubicBezTo>
                        <a:pt x="1008" y="0"/>
                        <a:pt x="1002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3" name="Google Shape;4603;p18"/>
                <p:cNvSpPr/>
                <p:nvPr/>
              </p:nvSpPr>
              <p:spPr>
                <a:xfrm>
                  <a:off x="2017733" y="3567823"/>
                  <a:ext cx="51755" cy="43964"/>
                </a:xfrm>
                <a:custGeom>
                  <a:rect b="b" l="l" r="r" t="t"/>
                  <a:pathLst>
                    <a:path extrusionOk="0" h="1484" w="1747">
                      <a:moveTo>
                        <a:pt x="759" y="0"/>
                      </a:moveTo>
                      <a:cubicBezTo>
                        <a:pt x="361" y="0"/>
                        <a:pt x="27" y="319"/>
                        <a:pt x="11" y="717"/>
                      </a:cubicBezTo>
                      <a:cubicBezTo>
                        <a:pt x="0" y="1175"/>
                        <a:pt x="378" y="1484"/>
                        <a:pt x="771" y="1484"/>
                      </a:cubicBezTo>
                      <a:cubicBezTo>
                        <a:pt x="951" y="1484"/>
                        <a:pt x="1134" y="1419"/>
                        <a:pt x="1284" y="1274"/>
                      </a:cubicBezTo>
                      <a:cubicBezTo>
                        <a:pt x="1746" y="812"/>
                        <a:pt x="1428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4" name="Google Shape;4604;p18"/>
                <p:cNvSpPr/>
                <p:nvPr/>
              </p:nvSpPr>
              <p:spPr>
                <a:xfrm>
                  <a:off x="1991633" y="3431755"/>
                  <a:ext cx="50659" cy="42719"/>
                </a:xfrm>
                <a:custGeom>
                  <a:rect b="b" l="l" r="r" t="t"/>
                  <a:pathLst>
                    <a:path extrusionOk="0" h="1442" w="1710">
                      <a:moveTo>
                        <a:pt x="965" y="0"/>
                      </a:moveTo>
                      <a:cubicBezTo>
                        <a:pt x="795" y="0"/>
                        <a:pt x="621" y="62"/>
                        <a:pt x="478" y="200"/>
                      </a:cubicBezTo>
                      <a:cubicBezTo>
                        <a:pt x="1" y="646"/>
                        <a:pt x="319" y="1442"/>
                        <a:pt x="956" y="1442"/>
                      </a:cubicBezTo>
                      <a:cubicBezTo>
                        <a:pt x="1354" y="1442"/>
                        <a:pt x="1672" y="1139"/>
                        <a:pt x="1688" y="757"/>
                      </a:cubicBezTo>
                      <a:cubicBezTo>
                        <a:pt x="1710" y="307"/>
                        <a:pt x="1345" y="0"/>
                        <a:pt x="9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5" name="Google Shape;4605;p18"/>
                <p:cNvSpPr/>
                <p:nvPr/>
              </p:nvSpPr>
              <p:spPr>
                <a:xfrm>
                  <a:off x="1900151" y="3531029"/>
                  <a:ext cx="49563" cy="42512"/>
                </a:xfrm>
                <a:custGeom>
                  <a:rect b="b" l="l" r="r" t="t"/>
                  <a:pathLst>
                    <a:path extrusionOk="0" h="1435" w="1673">
                      <a:moveTo>
                        <a:pt x="717" y="1"/>
                      </a:moveTo>
                      <a:cubicBezTo>
                        <a:pt x="319" y="17"/>
                        <a:pt x="1" y="335"/>
                        <a:pt x="1" y="717"/>
                      </a:cubicBezTo>
                      <a:cubicBezTo>
                        <a:pt x="1" y="1149"/>
                        <a:pt x="359" y="1434"/>
                        <a:pt x="729" y="1434"/>
                      </a:cubicBezTo>
                      <a:cubicBezTo>
                        <a:pt x="905" y="1434"/>
                        <a:pt x="1083" y="1370"/>
                        <a:pt x="1226" y="1226"/>
                      </a:cubicBezTo>
                      <a:cubicBezTo>
                        <a:pt x="1672" y="765"/>
                        <a:pt x="1354" y="1"/>
                        <a:pt x="7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6" name="Google Shape;4606;p18"/>
                <p:cNvSpPr/>
                <p:nvPr/>
              </p:nvSpPr>
              <p:spPr>
                <a:xfrm>
                  <a:off x="2071324" y="3588560"/>
                  <a:ext cx="49859" cy="42364"/>
                </a:xfrm>
                <a:custGeom>
                  <a:rect b="b" l="l" r="r" t="t"/>
                  <a:pathLst>
                    <a:path extrusionOk="0" h="1430" w="1683">
                      <a:moveTo>
                        <a:pt x="940" y="1"/>
                      </a:moveTo>
                      <a:cubicBezTo>
                        <a:pt x="303" y="1"/>
                        <a:pt x="1" y="781"/>
                        <a:pt x="462" y="1226"/>
                      </a:cubicBezTo>
                      <a:cubicBezTo>
                        <a:pt x="608" y="1367"/>
                        <a:pt x="783" y="1430"/>
                        <a:pt x="955" y="1430"/>
                      </a:cubicBezTo>
                      <a:cubicBezTo>
                        <a:pt x="1328" y="1430"/>
                        <a:pt x="1683" y="1132"/>
                        <a:pt x="1672" y="685"/>
                      </a:cubicBezTo>
                      <a:cubicBezTo>
                        <a:pt x="1656" y="303"/>
                        <a:pt x="1338" y="1"/>
                        <a:pt x="9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7" name="Google Shape;4607;p18"/>
                <p:cNvSpPr/>
                <p:nvPr/>
              </p:nvSpPr>
              <p:spPr>
                <a:xfrm>
                  <a:off x="1999187" y="3628169"/>
                  <a:ext cx="49415" cy="42245"/>
                </a:xfrm>
                <a:custGeom>
                  <a:rect b="b" l="l" r="r" t="t"/>
                  <a:pathLst>
                    <a:path extrusionOk="0" h="1426" w="1668">
                      <a:moveTo>
                        <a:pt x="736" y="0"/>
                      </a:moveTo>
                      <a:cubicBezTo>
                        <a:pt x="729" y="0"/>
                        <a:pt x="723" y="0"/>
                        <a:pt x="717" y="1"/>
                      </a:cubicBezTo>
                      <a:cubicBezTo>
                        <a:pt x="319" y="1"/>
                        <a:pt x="16" y="319"/>
                        <a:pt x="0" y="701"/>
                      </a:cubicBezTo>
                      <a:cubicBezTo>
                        <a:pt x="0" y="1133"/>
                        <a:pt x="351" y="1425"/>
                        <a:pt x="721" y="1425"/>
                      </a:cubicBezTo>
                      <a:cubicBezTo>
                        <a:pt x="897" y="1425"/>
                        <a:pt x="1077" y="1359"/>
                        <a:pt x="1226" y="1210"/>
                      </a:cubicBezTo>
                      <a:cubicBezTo>
                        <a:pt x="1667" y="769"/>
                        <a:pt x="1360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8" name="Google Shape;4608;p18"/>
                <p:cNvSpPr/>
                <p:nvPr/>
              </p:nvSpPr>
              <p:spPr>
                <a:xfrm>
                  <a:off x="1913156" y="3472075"/>
                  <a:ext cx="49266" cy="42008"/>
                </a:xfrm>
                <a:custGeom>
                  <a:rect b="b" l="l" r="r" t="t"/>
                  <a:pathLst>
                    <a:path extrusionOk="0" h="1418" w="1663">
                      <a:moveTo>
                        <a:pt x="940" y="0"/>
                      </a:moveTo>
                      <a:cubicBezTo>
                        <a:pt x="328" y="0"/>
                        <a:pt x="0" y="743"/>
                        <a:pt x="421" y="1195"/>
                      </a:cubicBezTo>
                      <a:cubicBezTo>
                        <a:pt x="570" y="1349"/>
                        <a:pt x="756" y="1418"/>
                        <a:pt x="938" y="1418"/>
                      </a:cubicBezTo>
                      <a:cubicBezTo>
                        <a:pt x="1302" y="1418"/>
                        <a:pt x="1652" y="1142"/>
                        <a:pt x="1663" y="717"/>
                      </a:cubicBezTo>
                      <a:cubicBezTo>
                        <a:pt x="1663" y="335"/>
                        <a:pt x="1360" y="17"/>
                        <a:pt x="978" y="1"/>
                      </a:cubicBezTo>
                      <a:cubicBezTo>
                        <a:pt x="965" y="0"/>
                        <a:pt x="953" y="0"/>
                        <a:pt x="9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9" name="Google Shape;4609;p18"/>
                <p:cNvSpPr/>
                <p:nvPr/>
              </p:nvSpPr>
              <p:spPr>
                <a:xfrm>
                  <a:off x="1932946" y="3608350"/>
                  <a:ext cx="49296" cy="42008"/>
                </a:xfrm>
                <a:custGeom>
                  <a:rect b="b" l="l" r="r" t="t"/>
                  <a:pathLst>
                    <a:path extrusionOk="0" h="1418" w="1664">
                      <a:moveTo>
                        <a:pt x="941" y="0"/>
                      </a:moveTo>
                      <a:cubicBezTo>
                        <a:pt x="328" y="0"/>
                        <a:pt x="1" y="743"/>
                        <a:pt x="422" y="1195"/>
                      </a:cubicBezTo>
                      <a:cubicBezTo>
                        <a:pt x="570" y="1349"/>
                        <a:pt x="756" y="1418"/>
                        <a:pt x="938" y="1418"/>
                      </a:cubicBezTo>
                      <a:cubicBezTo>
                        <a:pt x="1303" y="1418"/>
                        <a:pt x="1653" y="1142"/>
                        <a:pt x="1663" y="717"/>
                      </a:cubicBezTo>
                      <a:cubicBezTo>
                        <a:pt x="1663" y="335"/>
                        <a:pt x="1361" y="17"/>
                        <a:pt x="979" y="1"/>
                      </a:cubicBezTo>
                      <a:cubicBezTo>
                        <a:pt x="966" y="0"/>
                        <a:pt x="953" y="0"/>
                        <a:pt x="9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0" name="Google Shape;4610;p18"/>
                <p:cNvSpPr/>
                <p:nvPr/>
              </p:nvSpPr>
              <p:spPr>
                <a:xfrm>
                  <a:off x="2051535" y="3449915"/>
                  <a:ext cx="49859" cy="42245"/>
                </a:xfrm>
                <a:custGeom>
                  <a:rect b="b" l="l" r="r" t="t"/>
                  <a:pathLst>
                    <a:path extrusionOk="0" h="1426" w="1683">
                      <a:moveTo>
                        <a:pt x="955" y="1"/>
                      </a:moveTo>
                      <a:cubicBezTo>
                        <a:pt x="319" y="1"/>
                        <a:pt x="0" y="765"/>
                        <a:pt x="462" y="1211"/>
                      </a:cubicBezTo>
                      <a:cubicBezTo>
                        <a:pt x="605" y="1359"/>
                        <a:pt x="784" y="1425"/>
                        <a:pt x="959" y="1425"/>
                      </a:cubicBezTo>
                      <a:cubicBezTo>
                        <a:pt x="1327" y="1425"/>
                        <a:pt x="1682" y="1133"/>
                        <a:pt x="1672" y="701"/>
                      </a:cubicBezTo>
                      <a:cubicBezTo>
                        <a:pt x="1656" y="303"/>
                        <a:pt x="1353" y="1"/>
                        <a:pt x="9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1" name="Google Shape;4611;p18"/>
                <p:cNvSpPr/>
                <p:nvPr/>
              </p:nvSpPr>
              <p:spPr>
                <a:xfrm>
                  <a:off x="2091410" y="3529133"/>
                  <a:ext cx="49266" cy="42008"/>
                </a:xfrm>
                <a:custGeom>
                  <a:rect b="b" l="l" r="r" t="t"/>
                  <a:pathLst>
                    <a:path extrusionOk="0" h="1418" w="1663">
                      <a:moveTo>
                        <a:pt x="924" y="0"/>
                      </a:moveTo>
                      <a:cubicBezTo>
                        <a:pt x="312" y="0"/>
                        <a:pt x="0" y="743"/>
                        <a:pt x="421" y="1195"/>
                      </a:cubicBezTo>
                      <a:cubicBezTo>
                        <a:pt x="570" y="1349"/>
                        <a:pt x="755" y="1418"/>
                        <a:pt x="937" y="1418"/>
                      </a:cubicBezTo>
                      <a:cubicBezTo>
                        <a:pt x="1302" y="1418"/>
                        <a:pt x="1652" y="1142"/>
                        <a:pt x="1663" y="717"/>
                      </a:cubicBezTo>
                      <a:cubicBezTo>
                        <a:pt x="1663" y="335"/>
                        <a:pt x="1360" y="17"/>
                        <a:pt x="962" y="1"/>
                      </a:cubicBezTo>
                      <a:cubicBezTo>
                        <a:pt x="949" y="0"/>
                        <a:pt x="937" y="0"/>
                        <a:pt x="9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2" name="Google Shape;4612;p18"/>
                <p:cNvSpPr/>
                <p:nvPr/>
              </p:nvSpPr>
              <p:spPr>
                <a:xfrm>
                  <a:off x="2112029" y="3470653"/>
                  <a:ext cx="47963" cy="40438"/>
                </a:xfrm>
                <a:custGeom>
                  <a:rect b="b" l="l" r="r" t="t"/>
                  <a:pathLst>
                    <a:path extrusionOk="0" h="1365" w="1619">
                      <a:moveTo>
                        <a:pt x="946" y="1"/>
                      </a:moveTo>
                      <a:cubicBezTo>
                        <a:pt x="937" y="1"/>
                        <a:pt x="928" y="1"/>
                        <a:pt x="919" y="1"/>
                      </a:cubicBezTo>
                      <a:cubicBezTo>
                        <a:pt x="913" y="1"/>
                        <a:pt x="906" y="1"/>
                        <a:pt x="900" y="1"/>
                      </a:cubicBezTo>
                      <a:cubicBezTo>
                        <a:pt x="307" y="1"/>
                        <a:pt x="0" y="738"/>
                        <a:pt x="441" y="1163"/>
                      </a:cubicBezTo>
                      <a:cubicBezTo>
                        <a:pt x="580" y="1302"/>
                        <a:pt x="750" y="1364"/>
                        <a:pt x="918" y="1364"/>
                      </a:cubicBezTo>
                      <a:cubicBezTo>
                        <a:pt x="1268" y="1364"/>
                        <a:pt x="1603" y="1090"/>
                        <a:pt x="1603" y="670"/>
                      </a:cubicBezTo>
                      <a:cubicBezTo>
                        <a:pt x="1619" y="312"/>
                        <a:pt x="1316" y="1"/>
                        <a:pt x="9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3" name="Google Shape;4613;p18"/>
                <p:cNvSpPr/>
                <p:nvPr/>
              </p:nvSpPr>
              <p:spPr>
                <a:xfrm>
                  <a:off x="1933775" y="3413151"/>
                  <a:ext cx="47992" cy="40764"/>
                </a:xfrm>
                <a:custGeom>
                  <a:rect b="b" l="l" r="r" t="t"/>
                  <a:pathLst>
                    <a:path extrusionOk="0" h="1376" w="1620">
                      <a:moveTo>
                        <a:pt x="931" y="0"/>
                      </a:moveTo>
                      <a:cubicBezTo>
                        <a:pt x="323" y="0"/>
                        <a:pt x="0" y="721"/>
                        <a:pt x="426" y="1162"/>
                      </a:cubicBezTo>
                      <a:cubicBezTo>
                        <a:pt x="562" y="1310"/>
                        <a:pt x="736" y="1375"/>
                        <a:pt x="907" y="1375"/>
                      </a:cubicBezTo>
                      <a:cubicBezTo>
                        <a:pt x="1254" y="1375"/>
                        <a:pt x="1593" y="1106"/>
                        <a:pt x="1604" y="701"/>
                      </a:cubicBezTo>
                      <a:cubicBezTo>
                        <a:pt x="1619" y="319"/>
                        <a:pt x="1317" y="0"/>
                        <a:pt x="951" y="0"/>
                      </a:cubicBezTo>
                      <a:cubicBezTo>
                        <a:pt x="944" y="0"/>
                        <a:pt x="938" y="0"/>
                        <a:pt x="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4" name="Google Shape;4614;p18"/>
                <p:cNvSpPr/>
                <p:nvPr/>
              </p:nvSpPr>
              <p:spPr>
                <a:xfrm>
                  <a:off x="2052483" y="3648462"/>
                  <a:ext cx="47637" cy="40764"/>
                </a:xfrm>
                <a:custGeom>
                  <a:rect b="b" l="l" r="r" t="t"/>
                  <a:pathLst>
                    <a:path extrusionOk="0" h="1376" w="1608">
                      <a:moveTo>
                        <a:pt x="923" y="0"/>
                      </a:moveTo>
                      <a:cubicBezTo>
                        <a:pt x="318" y="0"/>
                        <a:pt x="0" y="748"/>
                        <a:pt x="446" y="1178"/>
                      </a:cubicBezTo>
                      <a:cubicBezTo>
                        <a:pt x="583" y="1315"/>
                        <a:pt x="750" y="1376"/>
                        <a:pt x="915" y="1376"/>
                      </a:cubicBezTo>
                      <a:cubicBezTo>
                        <a:pt x="1268" y="1376"/>
                        <a:pt x="1608" y="1097"/>
                        <a:pt x="1608" y="685"/>
                      </a:cubicBezTo>
                      <a:cubicBezTo>
                        <a:pt x="1608" y="303"/>
                        <a:pt x="1305" y="0"/>
                        <a:pt x="9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5" name="Google Shape;4615;p18"/>
                <p:cNvSpPr/>
                <p:nvPr/>
              </p:nvSpPr>
              <p:spPr>
                <a:xfrm>
                  <a:off x="1883324" y="3589005"/>
                  <a:ext cx="47519" cy="40794"/>
                </a:xfrm>
                <a:custGeom>
                  <a:rect b="b" l="l" r="r" t="t"/>
                  <a:pathLst>
                    <a:path extrusionOk="0" h="1377" w="1604">
                      <a:moveTo>
                        <a:pt x="668" y="1"/>
                      </a:moveTo>
                      <a:cubicBezTo>
                        <a:pt x="314" y="1"/>
                        <a:pt x="12" y="298"/>
                        <a:pt x="12" y="670"/>
                      </a:cubicBezTo>
                      <a:cubicBezTo>
                        <a:pt x="1" y="1094"/>
                        <a:pt x="331" y="1377"/>
                        <a:pt x="684" y="1377"/>
                      </a:cubicBezTo>
                      <a:cubicBezTo>
                        <a:pt x="848" y="1377"/>
                        <a:pt x="1016" y="1316"/>
                        <a:pt x="1158" y="1179"/>
                      </a:cubicBezTo>
                      <a:cubicBezTo>
                        <a:pt x="1603" y="766"/>
                        <a:pt x="1317" y="17"/>
                        <a:pt x="696" y="2"/>
                      </a:cubicBezTo>
                      <a:cubicBezTo>
                        <a:pt x="687" y="1"/>
                        <a:pt x="678" y="1"/>
                        <a:pt x="6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6" name="Google Shape;4616;p18"/>
                <p:cNvSpPr/>
                <p:nvPr/>
              </p:nvSpPr>
              <p:spPr>
                <a:xfrm>
                  <a:off x="1835213" y="3512631"/>
                  <a:ext cx="47044" cy="39727"/>
                </a:xfrm>
                <a:custGeom>
                  <a:rect b="b" l="l" r="r" t="t"/>
                  <a:pathLst>
                    <a:path extrusionOk="0" h="1341" w="1588">
                      <a:moveTo>
                        <a:pt x="884" y="1"/>
                      </a:moveTo>
                      <a:cubicBezTo>
                        <a:pt x="308" y="1"/>
                        <a:pt x="1" y="706"/>
                        <a:pt x="410" y="1131"/>
                      </a:cubicBezTo>
                      <a:cubicBezTo>
                        <a:pt x="555" y="1276"/>
                        <a:pt x="732" y="1341"/>
                        <a:pt x="903" y="1341"/>
                      </a:cubicBezTo>
                      <a:cubicBezTo>
                        <a:pt x="1242" y="1341"/>
                        <a:pt x="1561" y="1087"/>
                        <a:pt x="1572" y="685"/>
                      </a:cubicBezTo>
                      <a:cubicBezTo>
                        <a:pt x="1588" y="319"/>
                        <a:pt x="1285" y="1"/>
                        <a:pt x="903" y="1"/>
                      </a:cubicBezTo>
                      <a:cubicBezTo>
                        <a:pt x="897" y="1"/>
                        <a:pt x="891" y="1"/>
                        <a:pt x="8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7" name="Google Shape;4617;p18"/>
                <p:cNvSpPr/>
                <p:nvPr/>
              </p:nvSpPr>
              <p:spPr>
                <a:xfrm>
                  <a:off x="2070850" y="3391465"/>
                  <a:ext cx="46719" cy="40083"/>
                </a:xfrm>
                <a:custGeom>
                  <a:rect b="b" l="l" r="r" t="t"/>
                  <a:pathLst>
                    <a:path extrusionOk="0" h="1353" w="1577">
                      <a:moveTo>
                        <a:pt x="876" y="0"/>
                      </a:moveTo>
                      <a:cubicBezTo>
                        <a:pt x="287" y="16"/>
                        <a:pt x="1" y="748"/>
                        <a:pt x="431" y="1162"/>
                      </a:cubicBezTo>
                      <a:cubicBezTo>
                        <a:pt x="567" y="1294"/>
                        <a:pt x="733" y="1353"/>
                        <a:pt x="895" y="1353"/>
                      </a:cubicBezTo>
                      <a:cubicBezTo>
                        <a:pt x="1244" y="1353"/>
                        <a:pt x="1577" y="1081"/>
                        <a:pt x="1577" y="669"/>
                      </a:cubicBezTo>
                      <a:cubicBezTo>
                        <a:pt x="1561" y="287"/>
                        <a:pt x="1258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8" name="Google Shape;4618;p18"/>
                <p:cNvSpPr/>
                <p:nvPr/>
              </p:nvSpPr>
              <p:spPr>
                <a:xfrm>
                  <a:off x="1875177" y="3393924"/>
                  <a:ext cx="46541" cy="39520"/>
                </a:xfrm>
                <a:custGeom>
                  <a:rect b="b" l="l" r="r" t="t"/>
                  <a:pathLst>
                    <a:path extrusionOk="0" h="1334" w="1571">
                      <a:moveTo>
                        <a:pt x="887" y="0"/>
                      </a:moveTo>
                      <a:cubicBezTo>
                        <a:pt x="728" y="0"/>
                        <a:pt x="565" y="58"/>
                        <a:pt x="430" y="188"/>
                      </a:cubicBezTo>
                      <a:cubicBezTo>
                        <a:pt x="0" y="586"/>
                        <a:pt x="287" y="1318"/>
                        <a:pt x="876" y="1334"/>
                      </a:cubicBezTo>
                      <a:cubicBezTo>
                        <a:pt x="1242" y="1334"/>
                        <a:pt x="1544" y="1047"/>
                        <a:pt x="1560" y="681"/>
                      </a:cubicBezTo>
                      <a:cubicBezTo>
                        <a:pt x="1571" y="277"/>
                        <a:pt x="1237" y="0"/>
                        <a:pt x="8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9" name="Google Shape;4619;p18"/>
                <p:cNvSpPr/>
                <p:nvPr/>
              </p:nvSpPr>
              <p:spPr>
                <a:xfrm>
                  <a:off x="1916652" y="3668726"/>
                  <a:ext cx="46719" cy="40112"/>
                </a:xfrm>
                <a:custGeom>
                  <a:rect b="b" l="l" r="r" t="t"/>
                  <a:pathLst>
                    <a:path extrusionOk="0" h="1354" w="1577">
                      <a:moveTo>
                        <a:pt x="898" y="0"/>
                      </a:moveTo>
                      <a:cubicBezTo>
                        <a:pt x="734" y="0"/>
                        <a:pt x="568" y="59"/>
                        <a:pt x="431" y="192"/>
                      </a:cubicBezTo>
                      <a:cubicBezTo>
                        <a:pt x="1" y="621"/>
                        <a:pt x="303" y="1338"/>
                        <a:pt x="892" y="1354"/>
                      </a:cubicBezTo>
                      <a:cubicBezTo>
                        <a:pt x="1274" y="1354"/>
                        <a:pt x="1577" y="1051"/>
                        <a:pt x="1577" y="669"/>
                      </a:cubicBezTo>
                      <a:cubicBezTo>
                        <a:pt x="1577" y="268"/>
                        <a:pt x="1245" y="0"/>
                        <a:pt x="8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0" name="Google Shape;4620;p18"/>
                <p:cNvSpPr/>
                <p:nvPr/>
              </p:nvSpPr>
              <p:spPr>
                <a:xfrm>
                  <a:off x="2136706" y="3411699"/>
                  <a:ext cx="46422" cy="39461"/>
                </a:xfrm>
                <a:custGeom>
                  <a:rect b="b" l="l" r="r" t="t"/>
                  <a:pathLst>
                    <a:path extrusionOk="0" h="1332" w="1567">
                      <a:moveTo>
                        <a:pt x="662" y="1"/>
                      </a:moveTo>
                      <a:cubicBezTo>
                        <a:pt x="310" y="1"/>
                        <a:pt x="38" y="282"/>
                        <a:pt x="22" y="638"/>
                      </a:cubicBezTo>
                      <a:cubicBezTo>
                        <a:pt x="0" y="1046"/>
                        <a:pt x="337" y="1332"/>
                        <a:pt x="688" y="1332"/>
                      </a:cubicBezTo>
                      <a:cubicBezTo>
                        <a:pt x="845" y="1332"/>
                        <a:pt x="1004" y="1275"/>
                        <a:pt x="1136" y="1148"/>
                      </a:cubicBezTo>
                      <a:cubicBezTo>
                        <a:pt x="1566" y="734"/>
                        <a:pt x="1296" y="2"/>
                        <a:pt x="691" y="2"/>
                      </a:cubicBezTo>
                      <a:cubicBezTo>
                        <a:pt x="681" y="1"/>
                        <a:pt x="671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1" name="Google Shape;4621;p18"/>
                <p:cNvSpPr/>
                <p:nvPr/>
              </p:nvSpPr>
              <p:spPr>
                <a:xfrm>
                  <a:off x="2112829" y="3666800"/>
                  <a:ext cx="46571" cy="39668"/>
                </a:xfrm>
                <a:custGeom>
                  <a:rect b="b" l="l" r="r" t="t"/>
                  <a:pathLst>
                    <a:path extrusionOk="0" h="1339" w="1572">
                      <a:moveTo>
                        <a:pt x="878" y="0"/>
                      </a:moveTo>
                      <a:cubicBezTo>
                        <a:pt x="721" y="0"/>
                        <a:pt x="562" y="55"/>
                        <a:pt x="430" y="177"/>
                      </a:cubicBezTo>
                      <a:cubicBezTo>
                        <a:pt x="0" y="591"/>
                        <a:pt x="287" y="1323"/>
                        <a:pt x="876" y="1339"/>
                      </a:cubicBezTo>
                      <a:cubicBezTo>
                        <a:pt x="1242" y="1339"/>
                        <a:pt x="1544" y="1052"/>
                        <a:pt x="1560" y="686"/>
                      </a:cubicBezTo>
                      <a:cubicBezTo>
                        <a:pt x="1571" y="278"/>
                        <a:pt x="1231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2" name="Google Shape;4622;p18"/>
                <p:cNvSpPr/>
                <p:nvPr/>
              </p:nvSpPr>
              <p:spPr>
                <a:xfrm>
                  <a:off x="2176493" y="3490946"/>
                  <a:ext cx="46245" cy="39401"/>
                </a:xfrm>
                <a:custGeom>
                  <a:rect b="b" l="l" r="r" t="t"/>
                  <a:pathLst>
                    <a:path extrusionOk="0" h="1330" w="1561">
                      <a:moveTo>
                        <a:pt x="669" y="1"/>
                      </a:moveTo>
                      <a:cubicBezTo>
                        <a:pt x="319" y="1"/>
                        <a:pt x="16" y="287"/>
                        <a:pt x="0" y="653"/>
                      </a:cubicBezTo>
                      <a:cubicBezTo>
                        <a:pt x="0" y="1054"/>
                        <a:pt x="332" y="1329"/>
                        <a:pt x="679" y="1329"/>
                      </a:cubicBezTo>
                      <a:cubicBezTo>
                        <a:pt x="842" y="1329"/>
                        <a:pt x="1009" y="1268"/>
                        <a:pt x="1146" y="1131"/>
                      </a:cubicBezTo>
                      <a:cubicBezTo>
                        <a:pt x="1560" y="717"/>
                        <a:pt x="1274" y="1"/>
                        <a:pt x="6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3" name="Google Shape;4623;p18"/>
                <p:cNvSpPr/>
                <p:nvPr/>
              </p:nvSpPr>
              <p:spPr>
                <a:xfrm>
                  <a:off x="1861490" y="3453233"/>
                  <a:ext cx="46719" cy="39964"/>
                </a:xfrm>
                <a:custGeom>
                  <a:rect b="b" l="l" r="r" t="t"/>
                  <a:pathLst>
                    <a:path extrusionOk="0" h="1349" w="1577">
                      <a:moveTo>
                        <a:pt x="685" y="0"/>
                      </a:moveTo>
                      <a:cubicBezTo>
                        <a:pt x="319" y="0"/>
                        <a:pt x="0" y="303"/>
                        <a:pt x="16" y="669"/>
                      </a:cubicBezTo>
                      <a:cubicBezTo>
                        <a:pt x="16" y="1077"/>
                        <a:pt x="343" y="1348"/>
                        <a:pt x="688" y="1348"/>
                      </a:cubicBezTo>
                      <a:cubicBezTo>
                        <a:pt x="854" y="1348"/>
                        <a:pt x="1023" y="1286"/>
                        <a:pt x="1162" y="1146"/>
                      </a:cubicBezTo>
                      <a:cubicBezTo>
                        <a:pt x="1576" y="717"/>
                        <a:pt x="1290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4" name="Google Shape;4624;p18"/>
                <p:cNvSpPr/>
                <p:nvPr/>
              </p:nvSpPr>
              <p:spPr>
                <a:xfrm>
                  <a:off x="2036100" y="3708808"/>
                  <a:ext cx="45622" cy="39164"/>
                </a:xfrm>
                <a:custGeom>
                  <a:rect b="b" l="l" r="r" t="t"/>
                  <a:pathLst>
                    <a:path extrusionOk="0" h="1322" w="1540">
                      <a:moveTo>
                        <a:pt x="868" y="0"/>
                      </a:moveTo>
                      <a:cubicBezTo>
                        <a:pt x="292" y="0"/>
                        <a:pt x="0" y="705"/>
                        <a:pt x="410" y="1115"/>
                      </a:cubicBezTo>
                      <a:cubicBezTo>
                        <a:pt x="542" y="1257"/>
                        <a:pt x="709" y="1321"/>
                        <a:pt x="874" y="1321"/>
                      </a:cubicBezTo>
                      <a:cubicBezTo>
                        <a:pt x="1206" y="1321"/>
                        <a:pt x="1529" y="1063"/>
                        <a:pt x="1540" y="669"/>
                      </a:cubicBezTo>
                      <a:cubicBezTo>
                        <a:pt x="1540" y="303"/>
                        <a:pt x="1253" y="16"/>
                        <a:pt x="887" y="1"/>
                      </a:cubicBezTo>
                      <a:cubicBezTo>
                        <a:pt x="881" y="0"/>
                        <a:pt x="874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5" name="Google Shape;4625;p18"/>
                <p:cNvSpPr/>
                <p:nvPr/>
              </p:nvSpPr>
              <p:spPr>
                <a:xfrm>
                  <a:off x="1864305" y="3649380"/>
                  <a:ext cx="46126" cy="39312"/>
                </a:xfrm>
                <a:custGeom>
                  <a:rect b="b" l="l" r="r" t="t"/>
                  <a:pathLst>
                    <a:path extrusionOk="0" h="1327" w="1557">
                      <a:moveTo>
                        <a:pt x="673" y="1"/>
                      </a:moveTo>
                      <a:cubicBezTo>
                        <a:pt x="667" y="1"/>
                        <a:pt x="660" y="1"/>
                        <a:pt x="654" y="1"/>
                      </a:cubicBezTo>
                      <a:cubicBezTo>
                        <a:pt x="303" y="1"/>
                        <a:pt x="1" y="303"/>
                        <a:pt x="1" y="669"/>
                      </a:cubicBezTo>
                      <a:cubicBezTo>
                        <a:pt x="1" y="1067"/>
                        <a:pt x="327" y="1326"/>
                        <a:pt x="666" y="1326"/>
                      </a:cubicBezTo>
                      <a:cubicBezTo>
                        <a:pt x="830" y="1326"/>
                        <a:pt x="996" y="1266"/>
                        <a:pt x="1131" y="1131"/>
                      </a:cubicBezTo>
                      <a:cubicBezTo>
                        <a:pt x="1556" y="706"/>
                        <a:pt x="1265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6" name="Google Shape;4626;p18"/>
                <p:cNvSpPr/>
                <p:nvPr/>
              </p:nvSpPr>
              <p:spPr>
                <a:xfrm>
                  <a:off x="1818119" y="3572296"/>
                  <a:ext cx="45771" cy="39401"/>
                </a:xfrm>
                <a:custGeom>
                  <a:rect b="b" l="l" r="r" t="t"/>
                  <a:pathLst>
                    <a:path extrusionOk="0" h="1330" w="1545">
                      <a:moveTo>
                        <a:pt x="881" y="0"/>
                      </a:moveTo>
                      <a:cubicBezTo>
                        <a:pt x="715" y="0"/>
                        <a:pt x="546" y="62"/>
                        <a:pt x="414" y="199"/>
                      </a:cubicBezTo>
                      <a:cubicBezTo>
                        <a:pt x="0" y="629"/>
                        <a:pt x="303" y="1330"/>
                        <a:pt x="891" y="1330"/>
                      </a:cubicBezTo>
                      <a:cubicBezTo>
                        <a:pt x="1258" y="1314"/>
                        <a:pt x="1544" y="1011"/>
                        <a:pt x="1544" y="645"/>
                      </a:cubicBezTo>
                      <a:cubicBezTo>
                        <a:pt x="1544" y="252"/>
                        <a:pt x="1217" y="0"/>
                        <a:pt x="8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7" name="Google Shape;4627;p18"/>
                <p:cNvSpPr/>
                <p:nvPr/>
              </p:nvSpPr>
              <p:spPr>
                <a:xfrm>
                  <a:off x="1954513" y="3354434"/>
                  <a:ext cx="46126" cy="39401"/>
                </a:xfrm>
                <a:custGeom>
                  <a:rect b="b" l="l" r="r" t="t"/>
                  <a:pathLst>
                    <a:path extrusionOk="0" h="1330" w="1557">
                      <a:moveTo>
                        <a:pt x="878" y="0"/>
                      </a:moveTo>
                      <a:cubicBezTo>
                        <a:pt x="711" y="0"/>
                        <a:pt x="542" y="62"/>
                        <a:pt x="410" y="200"/>
                      </a:cubicBezTo>
                      <a:cubicBezTo>
                        <a:pt x="1" y="625"/>
                        <a:pt x="308" y="1330"/>
                        <a:pt x="884" y="1330"/>
                      </a:cubicBezTo>
                      <a:cubicBezTo>
                        <a:pt x="891" y="1330"/>
                        <a:pt x="897" y="1330"/>
                        <a:pt x="904" y="1330"/>
                      </a:cubicBezTo>
                      <a:cubicBezTo>
                        <a:pt x="1270" y="1314"/>
                        <a:pt x="1556" y="1011"/>
                        <a:pt x="1556" y="645"/>
                      </a:cubicBezTo>
                      <a:cubicBezTo>
                        <a:pt x="1546" y="252"/>
                        <a:pt x="1215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8" name="Google Shape;4628;p18"/>
                <p:cNvSpPr/>
                <p:nvPr/>
              </p:nvSpPr>
              <p:spPr>
                <a:xfrm>
                  <a:off x="2158570" y="3549900"/>
                  <a:ext cx="46571" cy="40083"/>
                </a:xfrm>
                <a:custGeom>
                  <a:rect b="b" l="l" r="r" t="t"/>
                  <a:pathLst>
                    <a:path extrusionOk="0" h="1353" w="1572">
                      <a:moveTo>
                        <a:pt x="689" y="0"/>
                      </a:moveTo>
                      <a:cubicBezTo>
                        <a:pt x="682" y="0"/>
                        <a:pt x="676" y="0"/>
                        <a:pt x="669" y="0"/>
                      </a:cubicBezTo>
                      <a:cubicBezTo>
                        <a:pt x="303" y="16"/>
                        <a:pt x="0" y="319"/>
                        <a:pt x="16" y="701"/>
                      </a:cubicBezTo>
                      <a:cubicBezTo>
                        <a:pt x="27" y="1094"/>
                        <a:pt x="357" y="1353"/>
                        <a:pt x="699" y="1353"/>
                      </a:cubicBezTo>
                      <a:cubicBezTo>
                        <a:pt x="869" y="1353"/>
                        <a:pt x="1041" y="1289"/>
                        <a:pt x="1178" y="1146"/>
                      </a:cubicBezTo>
                      <a:cubicBezTo>
                        <a:pt x="1572" y="706"/>
                        <a:pt x="1280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9" name="Google Shape;4629;p18"/>
                <p:cNvSpPr/>
                <p:nvPr/>
              </p:nvSpPr>
              <p:spPr>
                <a:xfrm>
                  <a:off x="2132648" y="3609298"/>
                  <a:ext cx="46541" cy="40023"/>
                </a:xfrm>
                <a:custGeom>
                  <a:rect b="b" l="l" r="r" t="t"/>
                  <a:pathLst>
                    <a:path extrusionOk="0" h="1351" w="1571">
                      <a:moveTo>
                        <a:pt x="888" y="0"/>
                      </a:moveTo>
                      <a:cubicBezTo>
                        <a:pt x="879" y="0"/>
                        <a:pt x="869" y="1"/>
                        <a:pt x="860" y="1"/>
                      </a:cubicBezTo>
                      <a:cubicBezTo>
                        <a:pt x="271" y="33"/>
                        <a:pt x="0" y="749"/>
                        <a:pt x="430" y="1163"/>
                      </a:cubicBezTo>
                      <a:cubicBezTo>
                        <a:pt x="565" y="1293"/>
                        <a:pt x="728" y="1350"/>
                        <a:pt x="887" y="1350"/>
                      </a:cubicBezTo>
                      <a:cubicBezTo>
                        <a:pt x="1237" y="1350"/>
                        <a:pt x="1571" y="1074"/>
                        <a:pt x="1560" y="669"/>
                      </a:cubicBezTo>
                      <a:cubicBezTo>
                        <a:pt x="1560" y="297"/>
                        <a:pt x="1257" y="0"/>
                        <a:pt x="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0" name="Google Shape;4630;p18"/>
                <p:cNvSpPr/>
                <p:nvPr/>
              </p:nvSpPr>
              <p:spPr>
                <a:xfrm>
                  <a:off x="1982686" y="3688545"/>
                  <a:ext cx="46719" cy="40083"/>
                </a:xfrm>
                <a:custGeom>
                  <a:rect b="b" l="l" r="r" t="t"/>
                  <a:pathLst>
                    <a:path extrusionOk="0" h="1353" w="1577">
                      <a:moveTo>
                        <a:pt x="701" y="0"/>
                      </a:moveTo>
                      <a:cubicBezTo>
                        <a:pt x="319" y="0"/>
                        <a:pt x="16" y="287"/>
                        <a:pt x="0" y="669"/>
                      </a:cubicBezTo>
                      <a:cubicBezTo>
                        <a:pt x="0" y="1081"/>
                        <a:pt x="333" y="1353"/>
                        <a:pt x="681" y="1353"/>
                      </a:cubicBezTo>
                      <a:cubicBezTo>
                        <a:pt x="844" y="1353"/>
                        <a:pt x="1010" y="1294"/>
                        <a:pt x="1146" y="1162"/>
                      </a:cubicBezTo>
                      <a:cubicBezTo>
                        <a:pt x="1576" y="748"/>
                        <a:pt x="1290" y="16"/>
                        <a:pt x="7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1" name="Google Shape;4631;p18"/>
                <p:cNvSpPr/>
                <p:nvPr/>
              </p:nvSpPr>
              <p:spPr>
                <a:xfrm>
                  <a:off x="2011452" y="3373986"/>
                  <a:ext cx="46719" cy="40023"/>
                </a:xfrm>
                <a:custGeom>
                  <a:rect b="b" l="l" r="r" t="t"/>
                  <a:pathLst>
                    <a:path extrusionOk="0" h="1351" w="1577">
                      <a:moveTo>
                        <a:pt x="904" y="1"/>
                      </a:moveTo>
                      <a:cubicBezTo>
                        <a:pt x="895" y="1"/>
                        <a:pt x="885" y="1"/>
                        <a:pt x="876" y="1"/>
                      </a:cubicBezTo>
                      <a:cubicBezTo>
                        <a:pt x="271" y="17"/>
                        <a:pt x="0" y="749"/>
                        <a:pt x="430" y="1163"/>
                      </a:cubicBezTo>
                      <a:cubicBezTo>
                        <a:pt x="564" y="1292"/>
                        <a:pt x="726" y="1350"/>
                        <a:pt x="886" y="1350"/>
                      </a:cubicBezTo>
                      <a:cubicBezTo>
                        <a:pt x="1237" y="1350"/>
                        <a:pt x="1576" y="1070"/>
                        <a:pt x="1576" y="654"/>
                      </a:cubicBezTo>
                      <a:cubicBezTo>
                        <a:pt x="1561" y="297"/>
                        <a:pt x="1273" y="1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2" name="Google Shape;4632;p18"/>
                <p:cNvSpPr/>
                <p:nvPr/>
              </p:nvSpPr>
              <p:spPr>
                <a:xfrm>
                  <a:off x="2193468" y="3628169"/>
                  <a:ext cx="43875" cy="37713"/>
                </a:xfrm>
                <a:custGeom>
                  <a:rect b="b" l="l" r="r" t="t"/>
                  <a:pathLst>
                    <a:path extrusionOk="0" h="1273" w="1481">
                      <a:moveTo>
                        <a:pt x="828" y="1"/>
                      </a:moveTo>
                      <a:cubicBezTo>
                        <a:pt x="271" y="1"/>
                        <a:pt x="0" y="701"/>
                        <a:pt x="398" y="1099"/>
                      </a:cubicBezTo>
                      <a:cubicBezTo>
                        <a:pt x="528" y="1219"/>
                        <a:pt x="683" y="1273"/>
                        <a:pt x="835" y="1273"/>
                      </a:cubicBezTo>
                      <a:cubicBezTo>
                        <a:pt x="1166" y="1273"/>
                        <a:pt x="1481" y="1015"/>
                        <a:pt x="1481" y="621"/>
                      </a:cubicBezTo>
                      <a:cubicBezTo>
                        <a:pt x="1465" y="271"/>
                        <a:pt x="1178" y="1"/>
                        <a:pt x="8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3" name="Google Shape;4633;p18"/>
                <p:cNvSpPr/>
                <p:nvPr/>
              </p:nvSpPr>
              <p:spPr>
                <a:xfrm>
                  <a:off x="1779903" y="3493790"/>
                  <a:ext cx="43756" cy="37713"/>
                </a:xfrm>
                <a:custGeom>
                  <a:rect b="b" l="l" r="r" t="t"/>
                  <a:pathLst>
                    <a:path extrusionOk="0" h="1273" w="1477">
                      <a:moveTo>
                        <a:pt x="828" y="0"/>
                      </a:moveTo>
                      <a:cubicBezTo>
                        <a:pt x="271" y="16"/>
                        <a:pt x="1" y="701"/>
                        <a:pt x="399" y="1098"/>
                      </a:cubicBezTo>
                      <a:cubicBezTo>
                        <a:pt x="524" y="1219"/>
                        <a:pt x="678" y="1273"/>
                        <a:pt x="830" y="1273"/>
                      </a:cubicBezTo>
                      <a:cubicBezTo>
                        <a:pt x="1159" y="1273"/>
                        <a:pt x="1476" y="1018"/>
                        <a:pt x="1465" y="637"/>
                      </a:cubicBezTo>
                      <a:cubicBezTo>
                        <a:pt x="1465" y="287"/>
                        <a:pt x="1179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4" name="Google Shape;4634;p18"/>
                <p:cNvSpPr/>
                <p:nvPr/>
              </p:nvSpPr>
              <p:spPr>
                <a:xfrm>
                  <a:off x="2032338" y="3315536"/>
                  <a:ext cx="44674" cy="38009"/>
                </a:xfrm>
                <a:custGeom>
                  <a:rect b="b" l="l" r="r" t="t"/>
                  <a:pathLst>
                    <a:path extrusionOk="0" h="1283" w="1508">
                      <a:moveTo>
                        <a:pt x="851" y="0"/>
                      </a:moveTo>
                      <a:cubicBezTo>
                        <a:pt x="291" y="0"/>
                        <a:pt x="0" y="674"/>
                        <a:pt x="394" y="1083"/>
                      </a:cubicBezTo>
                      <a:cubicBezTo>
                        <a:pt x="526" y="1221"/>
                        <a:pt x="692" y="1283"/>
                        <a:pt x="856" y="1283"/>
                      </a:cubicBezTo>
                      <a:cubicBezTo>
                        <a:pt x="1182" y="1283"/>
                        <a:pt x="1497" y="1035"/>
                        <a:pt x="1508" y="653"/>
                      </a:cubicBezTo>
                      <a:cubicBezTo>
                        <a:pt x="1492" y="303"/>
                        <a:pt x="1221" y="16"/>
                        <a:pt x="871" y="0"/>
                      </a:cubicBezTo>
                      <a:cubicBezTo>
                        <a:pt x="865" y="0"/>
                        <a:pt x="858" y="0"/>
                        <a:pt x="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5" name="Google Shape;4635;p18"/>
                <p:cNvSpPr/>
                <p:nvPr/>
              </p:nvSpPr>
              <p:spPr>
                <a:xfrm>
                  <a:off x="2219390" y="3568771"/>
                  <a:ext cx="43904" cy="37535"/>
                </a:xfrm>
                <a:custGeom>
                  <a:rect b="b" l="l" r="r" t="t"/>
                  <a:pathLst>
                    <a:path extrusionOk="0" h="1267" w="1482">
                      <a:moveTo>
                        <a:pt x="622" y="0"/>
                      </a:moveTo>
                      <a:cubicBezTo>
                        <a:pt x="271" y="0"/>
                        <a:pt x="1" y="287"/>
                        <a:pt x="1" y="637"/>
                      </a:cubicBezTo>
                      <a:cubicBezTo>
                        <a:pt x="11" y="1019"/>
                        <a:pt x="319" y="1266"/>
                        <a:pt x="636" y="1266"/>
                      </a:cubicBezTo>
                      <a:cubicBezTo>
                        <a:pt x="795" y="1266"/>
                        <a:pt x="956" y="1204"/>
                        <a:pt x="1083" y="1067"/>
                      </a:cubicBezTo>
                      <a:cubicBezTo>
                        <a:pt x="1481" y="669"/>
                        <a:pt x="1195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6" name="Google Shape;4636;p18"/>
                <p:cNvSpPr/>
                <p:nvPr/>
              </p:nvSpPr>
              <p:spPr>
                <a:xfrm>
                  <a:off x="2092091" y="3333459"/>
                  <a:ext cx="44201" cy="37476"/>
                </a:xfrm>
                <a:custGeom>
                  <a:rect b="b" l="l" r="r" t="t"/>
                  <a:pathLst>
                    <a:path extrusionOk="0" h="1265" w="1492">
                      <a:moveTo>
                        <a:pt x="844" y="0"/>
                      </a:moveTo>
                      <a:cubicBezTo>
                        <a:pt x="271" y="0"/>
                        <a:pt x="0" y="685"/>
                        <a:pt x="398" y="1083"/>
                      </a:cubicBezTo>
                      <a:cubicBezTo>
                        <a:pt x="529" y="1208"/>
                        <a:pt x="686" y="1264"/>
                        <a:pt x="841" y="1264"/>
                      </a:cubicBezTo>
                      <a:cubicBezTo>
                        <a:pt x="1174" y="1264"/>
                        <a:pt x="1491" y="1002"/>
                        <a:pt x="1480" y="621"/>
                      </a:cubicBezTo>
                      <a:cubicBezTo>
                        <a:pt x="1480" y="271"/>
                        <a:pt x="1194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7" name="Google Shape;4637;p18"/>
                <p:cNvSpPr/>
                <p:nvPr/>
              </p:nvSpPr>
              <p:spPr>
                <a:xfrm>
                  <a:off x="1957831" y="3749098"/>
                  <a:ext cx="43726" cy="37564"/>
                </a:xfrm>
                <a:custGeom>
                  <a:rect b="b" l="l" r="r" t="t"/>
                  <a:pathLst>
                    <a:path extrusionOk="0" h="1268" w="1476">
                      <a:moveTo>
                        <a:pt x="844" y="1"/>
                      </a:moveTo>
                      <a:cubicBezTo>
                        <a:pt x="684" y="1"/>
                        <a:pt x="521" y="62"/>
                        <a:pt x="394" y="200"/>
                      </a:cubicBezTo>
                      <a:cubicBezTo>
                        <a:pt x="0" y="594"/>
                        <a:pt x="276" y="1267"/>
                        <a:pt x="836" y="1267"/>
                      </a:cubicBezTo>
                      <a:cubicBezTo>
                        <a:pt x="842" y="1267"/>
                        <a:pt x="849" y="1267"/>
                        <a:pt x="855" y="1267"/>
                      </a:cubicBezTo>
                      <a:cubicBezTo>
                        <a:pt x="1205" y="1267"/>
                        <a:pt x="1476" y="980"/>
                        <a:pt x="1476" y="630"/>
                      </a:cubicBezTo>
                      <a:cubicBezTo>
                        <a:pt x="1476" y="248"/>
                        <a:pt x="1165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8" name="Google Shape;4638;p18"/>
                <p:cNvSpPr/>
                <p:nvPr/>
              </p:nvSpPr>
              <p:spPr>
                <a:xfrm>
                  <a:off x="2093958" y="3727205"/>
                  <a:ext cx="44674" cy="37920"/>
                </a:xfrm>
                <a:custGeom>
                  <a:rect b="b" l="l" r="r" t="t"/>
                  <a:pathLst>
                    <a:path extrusionOk="0" h="1280" w="1508">
                      <a:moveTo>
                        <a:pt x="844" y="0"/>
                      </a:moveTo>
                      <a:cubicBezTo>
                        <a:pt x="271" y="0"/>
                        <a:pt x="1" y="701"/>
                        <a:pt x="415" y="1099"/>
                      </a:cubicBezTo>
                      <a:cubicBezTo>
                        <a:pt x="545" y="1224"/>
                        <a:pt x="702" y="1280"/>
                        <a:pt x="855" y="1280"/>
                      </a:cubicBezTo>
                      <a:cubicBezTo>
                        <a:pt x="1190" y="1280"/>
                        <a:pt x="1508" y="1014"/>
                        <a:pt x="1497" y="621"/>
                      </a:cubicBezTo>
                      <a:cubicBezTo>
                        <a:pt x="1481" y="271"/>
                        <a:pt x="1195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9" name="Google Shape;4639;p18"/>
                <p:cNvSpPr/>
                <p:nvPr/>
              </p:nvSpPr>
              <p:spPr>
                <a:xfrm>
                  <a:off x="1904861" y="3729546"/>
                  <a:ext cx="43756" cy="37564"/>
                </a:xfrm>
                <a:custGeom>
                  <a:rect b="b" l="l" r="r" t="t"/>
                  <a:pathLst>
                    <a:path extrusionOk="0" h="1268" w="1477">
                      <a:moveTo>
                        <a:pt x="641" y="1"/>
                      </a:moveTo>
                      <a:cubicBezTo>
                        <a:pt x="635" y="1"/>
                        <a:pt x="628" y="1"/>
                        <a:pt x="622" y="1"/>
                      </a:cubicBezTo>
                      <a:cubicBezTo>
                        <a:pt x="271" y="1"/>
                        <a:pt x="1" y="287"/>
                        <a:pt x="1" y="638"/>
                      </a:cubicBezTo>
                      <a:cubicBezTo>
                        <a:pt x="1" y="1020"/>
                        <a:pt x="312" y="1267"/>
                        <a:pt x="633" y="1267"/>
                      </a:cubicBezTo>
                      <a:cubicBezTo>
                        <a:pt x="793" y="1267"/>
                        <a:pt x="956" y="1205"/>
                        <a:pt x="1083" y="1067"/>
                      </a:cubicBezTo>
                      <a:cubicBezTo>
                        <a:pt x="1477" y="674"/>
                        <a:pt x="120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0" name="Google Shape;4640;p18"/>
                <p:cNvSpPr/>
                <p:nvPr/>
              </p:nvSpPr>
              <p:spPr>
                <a:xfrm>
                  <a:off x="1896388" y="3335326"/>
                  <a:ext cx="43875" cy="37950"/>
                </a:xfrm>
                <a:custGeom>
                  <a:rect b="b" l="l" r="r" t="t"/>
                  <a:pathLst>
                    <a:path extrusionOk="0" h="1281" w="1481">
                      <a:moveTo>
                        <a:pt x="828" y="1"/>
                      </a:moveTo>
                      <a:cubicBezTo>
                        <a:pt x="271" y="17"/>
                        <a:pt x="0" y="701"/>
                        <a:pt x="398" y="1099"/>
                      </a:cubicBezTo>
                      <a:cubicBezTo>
                        <a:pt x="529" y="1225"/>
                        <a:pt x="685" y="1281"/>
                        <a:pt x="838" y="1281"/>
                      </a:cubicBezTo>
                      <a:cubicBezTo>
                        <a:pt x="1168" y="1281"/>
                        <a:pt x="1481" y="1019"/>
                        <a:pt x="1481" y="638"/>
                      </a:cubicBezTo>
                      <a:cubicBezTo>
                        <a:pt x="1465" y="287"/>
                        <a:pt x="1178" y="1"/>
                        <a:pt x="8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1" name="Google Shape;4641;p18"/>
                <p:cNvSpPr/>
                <p:nvPr/>
              </p:nvSpPr>
              <p:spPr>
                <a:xfrm>
                  <a:off x="2190624" y="3432022"/>
                  <a:ext cx="44852" cy="38009"/>
                </a:xfrm>
                <a:custGeom>
                  <a:rect b="b" l="l" r="r" t="t"/>
                  <a:pathLst>
                    <a:path extrusionOk="0" h="1283" w="1514">
                      <a:moveTo>
                        <a:pt x="876" y="0"/>
                      </a:moveTo>
                      <a:cubicBezTo>
                        <a:pt x="303" y="0"/>
                        <a:pt x="1" y="684"/>
                        <a:pt x="399" y="1082"/>
                      </a:cubicBezTo>
                      <a:cubicBezTo>
                        <a:pt x="531" y="1220"/>
                        <a:pt x="698" y="1282"/>
                        <a:pt x="861" y="1282"/>
                      </a:cubicBezTo>
                      <a:cubicBezTo>
                        <a:pt x="1188" y="1282"/>
                        <a:pt x="1502" y="1035"/>
                        <a:pt x="1513" y="653"/>
                      </a:cubicBezTo>
                      <a:cubicBezTo>
                        <a:pt x="1497" y="302"/>
                        <a:pt x="1227" y="16"/>
                        <a:pt x="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2" name="Google Shape;4642;p18"/>
                <p:cNvSpPr/>
                <p:nvPr/>
              </p:nvSpPr>
              <p:spPr>
                <a:xfrm>
                  <a:off x="1796878" y="3434362"/>
                  <a:ext cx="44378" cy="37920"/>
                </a:xfrm>
                <a:custGeom>
                  <a:rect b="b" l="l" r="r" t="t"/>
                  <a:pathLst>
                    <a:path extrusionOk="0" h="1280" w="1498">
                      <a:moveTo>
                        <a:pt x="876" y="1"/>
                      </a:moveTo>
                      <a:cubicBezTo>
                        <a:pt x="303" y="1"/>
                        <a:pt x="1" y="669"/>
                        <a:pt x="399" y="1083"/>
                      </a:cubicBezTo>
                      <a:cubicBezTo>
                        <a:pt x="529" y="1219"/>
                        <a:pt x="691" y="1279"/>
                        <a:pt x="850" y="1279"/>
                      </a:cubicBezTo>
                      <a:cubicBezTo>
                        <a:pt x="1174" y="1279"/>
                        <a:pt x="1486" y="1027"/>
                        <a:pt x="1497" y="653"/>
                      </a:cubicBezTo>
                      <a:cubicBezTo>
                        <a:pt x="1497" y="303"/>
                        <a:pt x="1226" y="17"/>
                        <a:pt x="8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3" name="Google Shape;4643;p18"/>
                <p:cNvSpPr/>
                <p:nvPr/>
              </p:nvSpPr>
              <p:spPr>
                <a:xfrm>
                  <a:off x="1799248" y="3632405"/>
                  <a:ext cx="44349" cy="37713"/>
                </a:xfrm>
                <a:custGeom>
                  <a:rect b="b" l="l" r="r" t="t"/>
                  <a:pathLst>
                    <a:path extrusionOk="0" h="1273" w="1497">
                      <a:moveTo>
                        <a:pt x="860" y="1"/>
                      </a:moveTo>
                      <a:cubicBezTo>
                        <a:pt x="303" y="1"/>
                        <a:pt x="0" y="669"/>
                        <a:pt x="398" y="1083"/>
                      </a:cubicBezTo>
                      <a:cubicBezTo>
                        <a:pt x="529" y="1214"/>
                        <a:pt x="691" y="1273"/>
                        <a:pt x="849" y="1273"/>
                      </a:cubicBezTo>
                      <a:cubicBezTo>
                        <a:pt x="1172" y="1273"/>
                        <a:pt x="1481" y="1028"/>
                        <a:pt x="1481" y="654"/>
                      </a:cubicBezTo>
                      <a:cubicBezTo>
                        <a:pt x="1497" y="303"/>
                        <a:pt x="1210" y="17"/>
                        <a:pt x="8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4" name="Google Shape;4644;p18"/>
                <p:cNvSpPr/>
                <p:nvPr/>
              </p:nvSpPr>
              <p:spPr>
                <a:xfrm>
                  <a:off x="1839923" y="3710201"/>
                  <a:ext cx="42808" cy="36320"/>
                </a:xfrm>
                <a:custGeom>
                  <a:rect b="b" l="l" r="r" t="t"/>
                  <a:pathLst>
                    <a:path extrusionOk="0" h="1226" w="1445">
                      <a:moveTo>
                        <a:pt x="820" y="1"/>
                      </a:moveTo>
                      <a:cubicBezTo>
                        <a:pt x="276" y="1"/>
                        <a:pt x="1" y="643"/>
                        <a:pt x="378" y="1036"/>
                      </a:cubicBezTo>
                      <a:cubicBezTo>
                        <a:pt x="504" y="1167"/>
                        <a:pt x="662" y="1226"/>
                        <a:pt x="816" y="1226"/>
                      </a:cubicBezTo>
                      <a:cubicBezTo>
                        <a:pt x="1129" y="1226"/>
                        <a:pt x="1429" y="985"/>
                        <a:pt x="1429" y="622"/>
                      </a:cubicBezTo>
                      <a:cubicBezTo>
                        <a:pt x="1445" y="288"/>
                        <a:pt x="1174" y="1"/>
                        <a:pt x="840" y="1"/>
                      </a:cubicBezTo>
                      <a:cubicBezTo>
                        <a:pt x="833" y="1"/>
                        <a:pt x="827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5" name="Google Shape;4645;p18"/>
                <p:cNvSpPr/>
                <p:nvPr/>
              </p:nvSpPr>
              <p:spPr>
                <a:xfrm>
                  <a:off x="1973710" y="3296191"/>
                  <a:ext cx="43282" cy="36824"/>
                </a:xfrm>
                <a:custGeom>
                  <a:rect b="b" l="l" r="r" t="t"/>
                  <a:pathLst>
                    <a:path extrusionOk="0" h="1243" w="1461">
                      <a:moveTo>
                        <a:pt x="844" y="1"/>
                      </a:moveTo>
                      <a:cubicBezTo>
                        <a:pt x="287" y="1"/>
                        <a:pt x="1" y="669"/>
                        <a:pt x="399" y="1067"/>
                      </a:cubicBezTo>
                      <a:cubicBezTo>
                        <a:pt x="525" y="1188"/>
                        <a:pt x="678" y="1242"/>
                        <a:pt x="828" y="1242"/>
                      </a:cubicBezTo>
                      <a:cubicBezTo>
                        <a:pt x="1152" y="1242"/>
                        <a:pt x="1460" y="991"/>
                        <a:pt x="1449" y="622"/>
                      </a:cubicBezTo>
                      <a:cubicBezTo>
                        <a:pt x="1449" y="271"/>
                        <a:pt x="1179" y="1"/>
                        <a:pt x="8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6" name="Google Shape;4646;p18"/>
                <p:cNvSpPr/>
                <p:nvPr/>
              </p:nvSpPr>
              <p:spPr>
                <a:xfrm>
                  <a:off x="2023658" y="3767258"/>
                  <a:ext cx="43934" cy="36587"/>
                </a:xfrm>
                <a:custGeom>
                  <a:rect b="b" l="l" r="r" t="t"/>
                  <a:pathLst>
                    <a:path extrusionOk="0" h="1235" w="1483">
                      <a:moveTo>
                        <a:pt x="625" y="1"/>
                      </a:moveTo>
                      <a:cubicBezTo>
                        <a:pt x="305" y="1"/>
                        <a:pt x="49" y="250"/>
                        <a:pt x="34" y="574"/>
                      </a:cubicBezTo>
                      <a:cubicBezTo>
                        <a:pt x="1" y="963"/>
                        <a:pt x="315" y="1235"/>
                        <a:pt x="649" y="1235"/>
                      </a:cubicBezTo>
                      <a:cubicBezTo>
                        <a:pt x="794" y="1235"/>
                        <a:pt x="943" y="1183"/>
                        <a:pt x="1069" y="1068"/>
                      </a:cubicBezTo>
                      <a:cubicBezTo>
                        <a:pt x="1482" y="686"/>
                        <a:pt x="1212" y="1"/>
                        <a:pt x="655" y="1"/>
                      </a:cubicBezTo>
                      <a:cubicBezTo>
                        <a:pt x="645" y="1"/>
                        <a:pt x="635" y="1"/>
                        <a:pt x="6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7" name="Google Shape;4647;p18"/>
                <p:cNvSpPr/>
                <p:nvPr/>
              </p:nvSpPr>
              <p:spPr>
                <a:xfrm>
                  <a:off x="2231655" y="3512098"/>
                  <a:ext cx="42482" cy="36557"/>
                </a:xfrm>
                <a:custGeom>
                  <a:rect b="b" l="l" r="r" t="t"/>
                  <a:pathLst>
                    <a:path extrusionOk="0" h="1234" w="1434">
                      <a:moveTo>
                        <a:pt x="850" y="1"/>
                      </a:moveTo>
                      <a:cubicBezTo>
                        <a:pt x="832" y="1"/>
                        <a:pt x="814" y="1"/>
                        <a:pt x="797" y="3"/>
                      </a:cubicBezTo>
                      <a:cubicBezTo>
                        <a:pt x="239" y="19"/>
                        <a:pt x="1" y="687"/>
                        <a:pt x="383" y="1069"/>
                      </a:cubicBezTo>
                      <a:cubicBezTo>
                        <a:pt x="506" y="1183"/>
                        <a:pt x="654" y="1234"/>
                        <a:pt x="799" y="1234"/>
                      </a:cubicBezTo>
                      <a:cubicBezTo>
                        <a:pt x="1122" y="1234"/>
                        <a:pt x="1433" y="981"/>
                        <a:pt x="1433" y="608"/>
                      </a:cubicBezTo>
                      <a:cubicBezTo>
                        <a:pt x="1433" y="276"/>
                        <a:pt x="1175" y="1"/>
                        <a:pt x="8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8" name="Google Shape;4648;p18"/>
                <p:cNvSpPr/>
                <p:nvPr/>
              </p:nvSpPr>
              <p:spPr>
                <a:xfrm>
                  <a:off x="1760706" y="3553662"/>
                  <a:ext cx="42808" cy="36468"/>
                </a:xfrm>
                <a:custGeom>
                  <a:rect b="b" l="l" r="r" t="t"/>
                  <a:pathLst>
                    <a:path extrusionOk="0" h="1231" w="1445">
                      <a:moveTo>
                        <a:pt x="820" y="0"/>
                      </a:moveTo>
                      <a:cubicBezTo>
                        <a:pt x="276" y="0"/>
                        <a:pt x="1" y="658"/>
                        <a:pt x="378" y="1051"/>
                      </a:cubicBezTo>
                      <a:cubicBezTo>
                        <a:pt x="502" y="1175"/>
                        <a:pt x="655" y="1230"/>
                        <a:pt x="806" y="1230"/>
                      </a:cubicBezTo>
                      <a:cubicBezTo>
                        <a:pt x="1123" y="1230"/>
                        <a:pt x="1429" y="988"/>
                        <a:pt x="1429" y="621"/>
                      </a:cubicBezTo>
                      <a:cubicBezTo>
                        <a:pt x="1445" y="287"/>
                        <a:pt x="1174" y="1"/>
                        <a:pt x="840" y="1"/>
                      </a:cubicBezTo>
                      <a:cubicBezTo>
                        <a:pt x="833" y="1"/>
                        <a:pt x="827" y="0"/>
                        <a:pt x="8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9" name="Google Shape;4649;p18"/>
                <p:cNvSpPr/>
                <p:nvPr/>
              </p:nvSpPr>
              <p:spPr>
                <a:xfrm>
                  <a:off x="2158096" y="3353723"/>
                  <a:ext cx="43282" cy="36646"/>
                </a:xfrm>
                <a:custGeom>
                  <a:rect b="b" l="l" r="r" t="t"/>
                  <a:pathLst>
                    <a:path extrusionOk="0" h="1237" w="1461">
                      <a:moveTo>
                        <a:pt x="641" y="0"/>
                      </a:moveTo>
                      <a:cubicBezTo>
                        <a:pt x="634" y="0"/>
                        <a:pt x="628" y="1"/>
                        <a:pt x="621" y="1"/>
                      </a:cubicBezTo>
                      <a:cubicBezTo>
                        <a:pt x="287" y="1"/>
                        <a:pt x="16" y="271"/>
                        <a:pt x="1" y="606"/>
                      </a:cubicBezTo>
                      <a:cubicBezTo>
                        <a:pt x="1" y="983"/>
                        <a:pt x="308" y="1237"/>
                        <a:pt x="630" y="1237"/>
                      </a:cubicBezTo>
                      <a:cubicBezTo>
                        <a:pt x="783" y="1237"/>
                        <a:pt x="939" y="1179"/>
                        <a:pt x="1067" y="1051"/>
                      </a:cubicBezTo>
                      <a:cubicBezTo>
                        <a:pt x="1460" y="658"/>
                        <a:pt x="1185" y="0"/>
                        <a:pt x="6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0" name="Google Shape;4650;p18"/>
                <p:cNvSpPr/>
                <p:nvPr/>
              </p:nvSpPr>
              <p:spPr>
                <a:xfrm>
                  <a:off x="2174123" y="3688071"/>
                  <a:ext cx="43282" cy="36794"/>
                </a:xfrm>
                <a:custGeom>
                  <a:rect b="b" l="l" r="r" t="t"/>
                  <a:pathLst>
                    <a:path extrusionOk="0" h="1242" w="1461">
                      <a:moveTo>
                        <a:pt x="826" y="1"/>
                      </a:moveTo>
                      <a:cubicBezTo>
                        <a:pt x="677" y="1"/>
                        <a:pt x="524" y="55"/>
                        <a:pt x="399" y="175"/>
                      </a:cubicBezTo>
                      <a:cubicBezTo>
                        <a:pt x="1" y="557"/>
                        <a:pt x="271" y="1226"/>
                        <a:pt x="828" y="1242"/>
                      </a:cubicBezTo>
                      <a:cubicBezTo>
                        <a:pt x="1163" y="1242"/>
                        <a:pt x="1433" y="971"/>
                        <a:pt x="1449" y="637"/>
                      </a:cubicBezTo>
                      <a:cubicBezTo>
                        <a:pt x="1460" y="255"/>
                        <a:pt x="1150" y="1"/>
                        <a:pt x="8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1" name="Google Shape;4651;p18"/>
                <p:cNvSpPr/>
                <p:nvPr/>
              </p:nvSpPr>
              <p:spPr>
                <a:xfrm>
                  <a:off x="1823778" y="3375882"/>
                  <a:ext cx="42778" cy="36291"/>
                </a:xfrm>
                <a:custGeom>
                  <a:rect b="b" l="l" r="r" t="t"/>
                  <a:pathLst>
                    <a:path extrusionOk="0" h="1225" w="1444">
                      <a:moveTo>
                        <a:pt x="624" y="1"/>
                      </a:moveTo>
                      <a:cubicBezTo>
                        <a:pt x="618" y="1"/>
                        <a:pt x="611" y="1"/>
                        <a:pt x="605" y="1"/>
                      </a:cubicBezTo>
                      <a:cubicBezTo>
                        <a:pt x="271" y="1"/>
                        <a:pt x="0" y="271"/>
                        <a:pt x="16" y="606"/>
                      </a:cubicBezTo>
                      <a:cubicBezTo>
                        <a:pt x="16" y="980"/>
                        <a:pt x="318" y="1225"/>
                        <a:pt x="631" y="1225"/>
                      </a:cubicBezTo>
                      <a:cubicBezTo>
                        <a:pt x="785" y="1225"/>
                        <a:pt x="941" y="1166"/>
                        <a:pt x="1067" y="1035"/>
                      </a:cubicBezTo>
                      <a:cubicBezTo>
                        <a:pt x="1444" y="642"/>
                        <a:pt x="1153" y="1"/>
                        <a:pt x="6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2" name="Google Shape;4652;p18"/>
                <p:cNvSpPr/>
                <p:nvPr/>
              </p:nvSpPr>
              <p:spPr>
                <a:xfrm>
                  <a:off x="1838501" y="3316810"/>
                  <a:ext cx="41416" cy="35550"/>
                </a:xfrm>
                <a:custGeom>
                  <a:rect b="b" l="l" r="r" t="t"/>
                  <a:pathLst>
                    <a:path extrusionOk="0" h="1200" w="1398">
                      <a:moveTo>
                        <a:pt x="786" y="1"/>
                      </a:moveTo>
                      <a:cubicBezTo>
                        <a:pt x="638" y="1"/>
                        <a:pt x="487" y="56"/>
                        <a:pt x="363" y="180"/>
                      </a:cubicBezTo>
                      <a:cubicBezTo>
                        <a:pt x="1" y="558"/>
                        <a:pt x="261" y="1199"/>
                        <a:pt x="789" y="1199"/>
                      </a:cubicBezTo>
                      <a:cubicBezTo>
                        <a:pt x="795" y="1199"/>
                        <a:pt x="802" y="1199"/>
                        <a:pt x="808" y="1199"/>
                      </a:cubicBezTo>
                      <a:cubicBezTo>
                        <a:pt x="1127" y="1183"/>
                        <a:pt x="1397" y="928"/>
                        <a:pt x="1397" y="594"/>
                      </a:cubicBezTo>
                      <a:cubicBezTo>
                        <a:pt x="1387" y="239"/>
                        <a:pt x="1093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3" name="Google Shape;4653;p18"/>
                <p:cNvSpPr/>
                <p:nvPr/>
              </p:nvSpPr>
              <p:spPr>
                <a:xfrm>
                  <a:off x="2054023" y="3257531"/>
                  <a:ext cx="41386" cy="35520"/>
                </a:xfrm>
                <a:custGeom>
                  <a:rect b="b" l="l" r="r" t="t"/>
                  <a:pathLst>
                    <a:path extrusionOk="0" h="1199" w="1397">
                      <a:moveTo>
                        <a:pt x="788" y="0"/>
                      </a:moveTo>
                      <a:cubicBezTo>
                        <a:pt x="260" y="0"/>
                        <a:pt x="0" y="626"/>
                        <a:pt x="362" y="1019"/>
                      </a:cubicBezTo>
                      <a:cubicBezTo>
                        <a:pt x="485" y="1143"/>
                        <a:pt x="636" y="1198"/>
                        <a:pt x="783" y="1198"/>
                      </a:cubicBezTo>
                      <a:cubicBezTo>
                        <a:pt x="1091" y="1198"/>
                        <a:pt x="1386" y="956"/>
                        <a:pt x="1397" y="590"/>
                      </a:cubicBezTo>
                      <a:cubicBezTo>
                        <a:pt x="1397" y="271"/>
                        <a:pt x="1126" y="1"/>
                        <a:pt x="808" y="1"/>
                      </a:cubicBezTo>
                      <a:cubicBezTo>
                        <a:pt x="801" y="0"/>
                        <a:pt x="794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4" name="Google Shape;4654;p18"/>
                <p:cNvSpPr/>
                <p:nvPr/>
              </p:nvSpPr>
              <p:spPr>
                <a:xfrm>
                  <a:off x="1785976" y="3690855"/>
                  <a:ext cx="42542" cy="35550"/>
                </a:xfrm>
                <a:custGeom>
                  <a:rect b="b" l="l" r="r" t="t"/>
                  <a:pathLst>
                    <a:path extrusionOk="0" h="1200" w="1436">
                      <a:moveTo>
                        <a:pt x="640" y="1"/>
                      </a:moveTo>
                      <a:cubicBezTo>
                        <a:pt x="320" y="1"/>
                        <a:pt x="65" y="235"/>
                        <a:pt x="35" y="543"/>
                      </a:cubicBezTo>
                      <a:cubicBezTo>
                        <a:pt x="1" y="927"/>
                        <a:pt x="312" y="1199"/>
                        <a:pt x="638" y="1199"/>
                      </a:cubicBezTo>
                      <a:cubicBezTo>
                        <a:pt x="771" y="1199"/>
                        <a:pt x="906" y="1154"/>
                        <a:pt x="1021" y="1052"/>
                      </a:cubicBezTo>
                      <a:cubicBezTo>
                        <a:pt x="1435" y="686"/>
                        <a:pt x="1197" y="34"/>
                        <a:pt x="671" y="2"/>
                      </a:cubicBezTo>
                      <a:cubicBezTo>
                        <a:pt x="661" y="1"/>
                        <a:pt x="650" y="1"/>
                        <a:pt x="6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5" name="Google Shape;4655;p18"/>
                <p:cNvSpPr/>
                <p:nvPr/>
              </p:nvSpPr>
              <p:spPr>
                <a:xfrm>
                  <a:off x="1739021" y="3415550"/>
                  <a:ext cx="41386" cy="35343"/>
                </a:xfrm>
                <a:custGeom>
                  <a:rect b="b" l="l" r="r" t="t"/>
                  <a:pathLst>
                    <a:path extrusionOk="0" h="1193" w="1397">
                      <a:moveTo>
                        <a:pt x="800" y="0"/>
                      </a:moveTo>
                      <a:cubicBezTo>
                        <a:pt x="651" y="0"/>
                        <a:pt x="499" y="59"/>
                        <a:pt x="378" y="190"/>
                      </a:cubicBezTo>
                      <a:cubicBezTo>
                        <a:pt x="1" y="567"/>
                        <a:pt x="276" y="1193"/>
                        <a:pt x="804" y="1193"/>
                      </a:cubicBezTo>
                      <a:cubicBezTo>
                        <a:pt x="810" y="1193"/>
                        <a:pt x="817" y="1193"/>
                        <a:pt x="824" y="1193"/>
                      </a:cubicBezTo>
                      <a:cubicBezTo>
                        <a:pt x="1142" y="1193"/>
                        <a:pt x="1397" y="922"/>
                        <a:pt x="1397" y="604"/>
                      </a:cubicBezTo>
                      <a:cubicBezTo>
                        <a:pt x="1397" y="241"/>
                        <a:pt x="1104" y="0"/>
                        <a:pt x="8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6" name="Google Shape;4656;p18"/>
                <p:cNvSpPr/>
                <p:nvPr/>
              </p:nvSpPr>
              <p:spPr>
                <a:xfrm>
                  <a:off x="2113421" y="3277231"/>
                  <a:ext cx="41416" cy="35520"/>
                </a:xfrm>
                <a:custGeom>
                  <a:rect b="b" l="l" r="r" t="t"/>
                  <a:pathLst>
                    <a:path extrusionOk="0" h="1199" w="1398">
                      <a:moveTo>
                        <a:pt x="783" y="0"/>
                      </a:moveTo>
                      <a:cubicBezTo>
                        <a:pt x="636" y="0"/>
                        <a:pt x="486" y="56"/>
                        <a:pt x="363" y="179"/>
                      </a:cubicBezTo>
                      <a:cubicBezTo>
                        <a:pt x="1" y="572"/>
                        <a:pt x="260" y="1198"/>
                        <a:pt x="788" y="1198"/>
                      </a:cubicBezTo>
                      <a:cubicBezTo>
                        <a:pt x="795" y="1198"/>
                        <a:pt x="802" y="1198"/>
                        <a:pt x="808" y="1198"/>
                      </a:cubicBezTo>
                      <a:cubicBezTo>
                        <a:pt x="1127" y="1182"/>
                        <a:pt x="1397" y="927"/>
                        <a:pt x="1397" y="609"/>
                      </a:cubicBezTo>
                      <a:cubicBezTo>
                        <a:pt x="1386" y="243"/>
                        <a:pt x="1091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7" name="Google Shape;4657;p18"/>
                <p:cNvSpPr/>
                <p:nvPr/>
              </p:nvSpPr>
              <p:spPr>
                <a:xfrm>
                  <a:off x="2155518" y="3747913"/>
                  <a:ext cx="41268" cy="35550"/>
                </a:xfrm>
                <a:custGeom>
                  <a:rect b="b" l="l" r="r" t="t"/>
                  <a:pathLst>
                    <a:path extrusionOk="0" h="1200" w="1393">
                      <a:moveTo>
                        <a:pt x="781" y="1"/>
                      </a:moveTo>
                      <a:cubicBezTo>
                        <a:pt x="265" y="1"/>
                        <a:pt x="1" y="616"/>
                        <a:pt x="342" y="1004"/>
                      </a:cubicBezTo>
                      <a:cubicBezTo>
                        <a:pt x="466" y="1139"/>
                        <a:pt x="625" y="1199"/>
                        <a:pt x="781" y="1199"/>
                      </a:cubicBezTo>
                      <a:cubicBezTo>
                        <a:pt x="1086" y="1199"/>
                        <a:pt x="1382" y="970"/>
                        <a:pt x="1393" y="622"/>
                      </a:cubicBezTo>
                      <a:cubicBezTo>
                        <a:pt x="1393" y="288"/>
                        <a:pt x="1138" y="18"/>
                        <a:pt x="820" y="2"/>
                      </a:cubicBezTo>
                      <a:cubicBezTo>
                        <a:pt x="807" y="1"/>
                        <a:pt x="794" y="1"/>
                        <a:pt x="7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8" name="Google Shape;4658;p18"/>
                <p:cNvSpPr/>
                <p:nvPr/>
              </p:nvSpPr>
              <p:spPr>
                <a:xfrm>
                  <a:off x="1921392" y="3277320"/>
                  <a:ext cx="41386" cy="35550"/>
                </a:xfrm>
                <a:custGeom>
                  <a:rect b="b" l="l" r="r" t="t"/>
                  <a:pathLst>
                    <a:path extrusionOk="0" h="1200" w="1397">
                      <a:moveTo>
                        <a:pt x="592" y="1"/>
                      </a:moveTo>
                      <a:cubicBezTo>
                        <a:pt x="586" y="1"/>
                        <a:pt x="580" y="1"/>
                        <a:pt x="573" y="1"/>
                      </a:cubicBezTo>
                      <a:cubicBezTo>
                        <a:pt x="255" y="17"/>
                        <a:pt x="0" y="272"/>
                        <a:pt x="0" y="606"/>
                      </a:cubicBezTo>
                      <a:cubicBezTo>
                        <a:pt x="0" y="961"/>
                        <a:pt x="297" y="1199"/>
                        <a:pt x="603" y="1199"/>
                      </a:cubicBezTo>
                      <a:cubicBezTo>
                        <a:pt x="751" y="1199"/>
                        <a:pt x="900" y="1144"/>
                        <a:pt x="1019" y="1020"/>
                      </a:cubicBezTo>
                      <a:cubicBezTo>
                        <a:pt x="1396" y="642"/>
                        <a:pt x="1121" y="1"/>
                        <a:pt x="5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9" name="Google Shape;4659;p18"/>
                <p:cNvSpPr/>
                <p:nvPr/>
              </p:nvSpPr>
              <p:spPr>
                <a:xfrm>
                  <a:off x="2257340" y="3453204"/>
                  <a:ext cx="36617" cy="35432"/>
                </a:xfrm>
                <a:custGeom>
                  <a:rect b="b" l="l" r="r" t="t"/>
                  <a:pathLst>
                    <a:path extrusionOk="0" h="1196" w="1236">
                      <a:moveTo>
                        <a:pt x="619" y="1"/>
                      </a:moveTo>
                      <a:cubicBezTo>
                        <a:pt x="329" y="1"/>
                        <a:pt x="41" y="188"/>
                        <a:pt x="25" y="574"/>
                      </a:cubicBezTo>
                      <a:cubicBezTo>
                        <a:pt x="0" y="984"/>
                        <a:pt x="305" y="1196"/>
                        <a:pt x="613" y="1196"/>
                      </a:cubicBezTo>
                      <a:cubicBezTo>
                        <a:pt x="903" y="1196"/>
                        <a:pt x="1196" y="1008"/>
                        <a:pt x="1219" y="622"/>
                      </a:cubicBezTo>
                      <a:cubicBezTo>
                        <a:pt x="1235" y="212"/>
                        <a:pt x="927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0" name="Google Shape;4660;p18"/>
                <p:cNvSpPr/>
                <p:nvPr/>
              </p:nvSpPr>
              <p:spPr>
                <a:xfrm>
                  <a:off x="2259947" y="3649173"/>
                  <a:ext cx="41386" cy="35165"/>
                </a:xfrm>
                <a:custGeom>
                  <a:rect b="b" l="l" r="r" t="t"/>
                  <a:pathLst>
                    <a:path extrusionOk="0" h="1187" w="1397">
                      <a:moveTo>
                        <a:pt x="606" y="0"/>
                      </a:moveTo>
                      <a:cubicBezTo>
                        <a:pt x="303" y="0"/>
                        <a:pt x="17" y="234"/>
                        <a:pt x="17" y="597"/>
                      </a:cubicBezTo>
                      <a:cubicBezTo>
                        <a:pt x="1" y="915"/>
                        <a:pt x="271" y="1186"/>
                        <a:pt x="590" y="1186"/>
                      </a:cubicBezTo>
                      <a:cubicBezTo>
                        <a:pt x="596" y="1186"/>
                        <a:pt x="603" y="1186"/>
                        <a:pt x="610" y="1186"/>
                      </a:cubicBezTo>
                      <a:cubicBezTo>
                        <a:pt x="1137" y="1186"/>
                        <a:pt x="1397" y="560"/>
                        <a:pt x="1035" y="183"/>
                      </a:cubicBezTo>
                      <a:cubicBezTo>
                        <a:pt x="909" y="57"/>
                        <a:pt x="756" y="0"/>
                        <a:pt x="6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1" name="Google Shape;4661;p18"/>
                <p:cNvSpPr/>
                <p:nvPr/>
              </p:nvSpPr>
              <p:spPr>
                <a:xfrm>
                  <a:off x="2271737" y="3589834"/>
                  <a:ext cx="41860" cy="35550"/>
                </a:xfrm>
                <a:custGeom>
                  <a:rect b="b" l="l" r="r" t="t"/>
                  <a:pathLst>
                    <a:path extrusionOk="0" h="1200" w="1413">
                      <a:moveTo>
                        <a:pt x="795" y="0"/>
                      </a:moveTo>
                      <a:cubicBezTo>
                        <a:pt x="652" y="0"/>
                        <a:pt x="506" y="51"/>
                        <a:pt x="383" y="165"/>
                      </a:cubicBezTo>
                      <a:cubicBezTo>
                        <a:pt x="1" y="531"/>
                        <a:pt x="255" y="1183"/>
                        <a:pt x="781" y="1199"/>
                      </a:cubicBezTo>
                      <a:cubicBezTo>
                        <a:pt x="1115" y="1199"/>
                        <a:pt x="1370" y="944"/>
                        <a:pt x="1401" y="626"/>
                      </a:cubicBezTo>
                      <a:cubicBezTo>
                        <a:pt x="1412" y="253"/>
                        <a:pt x="1112" y="0"/>
                        <a:pt x="7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2" name="Google Shape;4662;p18"/>
                <p:cNvSpPr/>
                <p:nvPr/>
              </p:nvSpPr>
              <p:spPr>
                <a:xfrm>
                  <a:off x="1741716" y="3613801"/>
                  <a:ext cx="41712" cy="35609"/>
                </a:xfrm>
                <a:custGeom>
                  <a:rect b="b" l="l" r="r" t="t"/>
                  <a:pathLst>
                    <a:path extrusionOk="0" h="1202" w="1408">
                      <a:moveTo>
                        <a:pt x="777" y="1"/>
                      </a:moveTo>
                      <a:cubicBezTo>
                        <a:pt x="640" y="1"/>
                        <a:pt x="501" y="47"/>
                        <a:pt x="382" y="151"/>
                      </a:cubicBezTo>
                      <a:cubicBezTo>
                        <a:pt x="0" y="517"/>
                        <a:pt x="239" y="1186"/>
                        <a:pt x="780" y="1202"/>
                      </a:cubicBezTo>
                      <a:cubicBezTo>
                        <a:pt x="1099" y="1202"/>
                        <a:pt x="1369" y="963"/>
                        <a:pt x="1385" y="629"/>
                      </a:cubicBezTo>
                      <a:cubicBezTo>
                        <a:pt x="1408" y="260"/>
                        <a:pt x="1100" y="1"/>
                        <a:pt x="7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3" name="Google Shape;4663;p18"/>
                <p:cNvSpPr/>
                <p:nvPr/>
              </p:nvSpPr>
              <p:spPr>
                <a:xfrm>
                  <a:off x="1721453" y="3475393"/>
                  <a:ext cx="41831" cy="35402"/>
                </a:xfrm>
                <a:custGeom>
                  <a:rect b="b" l="l" r="r" t="t"/>
                  <a:pathLst>
                    <a:path extrusionOk="0" h="1195" w="1412">
                      <a:moveTo>
                        <a:pt x="796" y="0"/>
                      </a:moveTo>
                      <a:cubicBezTo>
                        <a:pt x="271" y="0"/>
                        <a:pt x="0" y="653"/>
                        <a:pt x="382" y="1019"/>
                      </a:cubicBezTo>
                      <a:cubicBezTo>
                        <a:pt x="503" y="1140"/>
                        <a:pt x="651" y="1194"/>
                        <a:pt x="797" y="1194"/>
                      </a:cubicBezTo>
                      <a:cubicBezTo>
                        <a:pt x="1110" y="1194"/>
                        <a:pt x="1412" y="943"/>
                        <a:pt x="1401" y="573"/>
                      </a:cubicBezTo>
                      <a:cubicBezTo>
                        <a:pt x="1385" y="255"/>
                        <a:pt x="1130" y="0"/>
                        <a:pt x="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4" name="Google Shape;4664;p18"/>
                <p:cNvSpPr/>
                <p:nvPr/>
              </p:nvSpPr>
              <p:spPr>
                <a:xfrm>
                  <a:off x="1945240" y="3809711"/>
                  <a:ext cx="41712" cy="35550"/>
                </a:xfrm>
                <a:custGeom>
                  <a:rect b="b" l="l" r="r" t="t"/>
                  <a:pathLst>
                    <a:path extrusionOk="0" h="1200" w="1408">
                      <a:moveTo>
                        <a:pt x="628" y="1"/>
                      </a:moveTo>
                      <a:cubicBezTo>
                        <a:pt x="293" y="1"/>
                        <a:pt x="23" y="256"/>
                        <a:pt x="23" y="574"/>
                      </a:cubicBezTo>
                      <a:cubicBezTo>
                        <a:pt x="1" y="947"/>
                        <a:pt x="297" y="1200"/>
                        <a:pt x="614" y="1200"/>
                      </a:cubicBezTo>
                      <a:cubicBezTo>
                        <a:pt x="756" y="1200"/>
                        <a:pt x="902" y="1149"/>
                        <a:pt x="1026" y="1035"/>
                      </a:cubicBezTo>
                      <a:cubicBezTo>
                        <a:pt x="1408" y="669"/>
                        <a:pt x="1153" y="17"/>
                        <a:pt x="6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5" name="Google Shape;4665;p18"/>
                <p:cNvSpPr/>
                <p:nvPr/>
              </p:nvSpPr>
              <p:spPr>
                <a:xfrm>
                  <a:off x="2212339" y="3374016"/>
                  <a:ext cx="41831" cy="35372"/>
                </a:xfrm>
                <a:custGeom>
                  <a:rect b="b" l="l" r="r" t="t"/>
                  <a:pathLst>
                    <a:path extrusionOk="0" h="1194" w="1412">
                      <a:moveTo>
                        <a:pt x="797" y="0"/>
                      </a:moveTo>
                      <a:cubicBezTo>
                        <a:pt x="651" y="0"/>
                        <a:pt x="503" y="54"/>
                        <a:pt x="382" y="175"/>
                      </a:cubicBezTo>
                      <a:cubicBezTo>
                        <a:pt x="0" y="541"/>
                        <a:pt x="255" y="1194"/>
                        <a:pt x="796" y="1194"/>
                      </a:cubicBezTo>
                      <a:cubicBezTo>
                        <a:pt x="1114" y="1194"/>
                        <a:pt x="1385" y="939"/>
                        <a:pt x="1401" y="621"/>
                      </a:cubicBezTo>
                      <a:cubicBezTo>
                        <a:pt x="1412" y="251"/>
                        <a:pt x="1110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6" name="Google Shape;4666;p18"/>
                <p:cNvSpPr/>
                <p:nvPr/>
              </p:nvSpPr>
              <p:spPr>
                <a:xfrm>
                  <a:off x="1879887" y="3790395"/>
                  <a:ext cx="41534" cy="35194"/>
                </a:xfrm>
                <a:custGeom>
                  <a:rect b="b" l="l" r="r" t="t"/>
                  <a:pathLst>
                    <a:path extrusionOk="0" h="1188" w="1402">
                      <a:moveTo>
                        <a:pt x="796" y="0"/>
                      </a:moveTo>
                      <a:cubicBezTo>
                        <a:pt x="271" y="0"/>
                        <a:pt x="0" y="637"/>
                        <a:pt x="382" y="1019"/>
                      </a:cubicBezTo>
                      <a:cubicBezTo>
                        <a:pt x="499" y="1135"/>
                        <a:pt x="644" y="1187"/>
                        <a:pt x="788" y="1187"/>
                      </a:cubicBezTo>
                      <a:cubicBezTo>
                        <a:pt x="1097" y="1187"/>
                        <a:pt x="1401" y="948"/>
                        <a:pt x="1401" y="589"/>
                      </a:cubicBezTo>
                      <a:cubicBezTo>
                        <a:pt x="1401" y="255"/>
                        <a:pt x="1130" y="0"/>
                        <a:pt x="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7" name="Google Shape;4667;p18"/>
                <p:cNvSpPr/>
                <p:nvPr/>
              </p:nvSpPr>
              <p:spPr>
                <a:xfrm>
                  <a:off x="2084063" y="3787551"/>
                  <a:ext cx="41060" cy="35520"/>
                </a:xfrm>
                <a:custGeom>
                  <a:rect b="b" l="l" r="r" t="t"/>
                  <a:pathLst>
                    <a:path extrusionOk="0" h="1199" w="1386">
                      <a:moveTo>
                        <a:pt x="589" y="1"/>
                      </a:moveTo>
                      <a:cubicBezTo>
                        <a:pt x="255" y="1"/>
                        <a:pt x="1" y="271"/>
                        <a:pt x="1" y="606"/>
                      </a:cubicBezTo>
                      <a:cubicBezTo>
                        <a:pt x="1" y="960"/>
                        <a:pt x="291" y="1199"/>
                        <a:pt x="597" y="1199"/>
                      </a:cubicBezTo>
                      <a:cubicBezTo>
                        <a:pt x="744" y="1199"/>
                        <a:pt x="895" y="1144"/>
                        <a:pt x="1019" y="1019"/>
                      </a:cubicBezTo>
                      <a:cubicBezTo>
                        <a:pt x="1385" y="653"/>
                        <a:pt x="1131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8" name="Google Shape;4668;p18"/>
                <p:cNvSpPr/>
                <p:nvPr/>
              </p:nvSpPr>
              <p:spPr>
                <a:xfrm>
                  <a:off x="1702582" y="3534791"/>
                  <a:ext cx="40438" cy="34898"/>
                </a:xfrm>
                <a:custGeom>
                  <a:rect b="b" l="l" r="r" t="t"/>
                  <a:pathLst>
                    <a:path extrusionOk="0" h="1178" w="1365">
                      <a:moveTo>
                        <a:pt x="764" y="1"/>
                      </a:moveTo>
                      <a:cubicBezTo>
                        <a:pt x="239" y="17"/>
                        <a:pt x="0" y="654"/>
                        <a:pt x="366" y="1020"/>
                      </a:cubicBezTo>
                      <a:cubicBezTo>
                        <a:pt x="486" y="1129"/>
                        <a:pt x="628" y="1178"/>
                        <a:pt x="767" y="1178"/>
                      </a:cubicBezTo>
                      <a:cubicBezTo>
                        <a:pt x="1074" y="1178"/>
                        <a:pt x="1364" y="940"/>
                        <a:pt x="1353" y="590"/>
                      </a:cubicBezTo>
                      <a:cubicBezTo>
                        <a:pt x="1353" y="256"/>
                        <a:pt x="1083" y="1"/>
                        <a:pt x="7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9" name="Google Shape;4669;p18"/>
                <p:cNvSpPr/>
                <p:nvPr/>
              </p:nvSpPr>
              <p:spPr>
                <a:xfrm>
                  <a:off x="2234143" y="3708808"/>
                  <a:ext cx="41416" cy="35165"/>
                </a:xfrm>
                <a:custGeom>
                  <a:rect b="b" l="l" r="r" t="t"/>
                  <a:pathLst>
                    <a:path extrusionOk="0" h="1187" w="1398">
                      <a:moveTo>
                        <a:pt x="789" y="0"/>
                      </a:moveTo>
                      <a:cubicBezTo>
                        <a:pt x="276" y="0"/>
                        <a:pt x="1" y="626"/>
                        <a:pt x="378" y="1003"/>
                      </a:cubicBezTo>
                      <a:cubicBezTo>
                        <a:pt x="499" y="1129"/>
                        <a:pt x="651" y="1186"/>
                        <a:pt x="801" y="1186"/>
                      </a:cubicBezTo>
                      <a:cubicBezTo>
                        <a:pt x="1104" y="1186"/>
                        <a:pt x="1397" y="952"/>
                        <a:pt x="1397" y="589"/>
                      </a:cubicBezTo>
                      <a:cubicBezTo>
                        <a:pt x="1397" y="271"/>
                        <a:pt x="1142" y="1"/>
                        <a:pt x="808" y="1"/>
                      </a:cubicBezTo>
                      <a:cubicBezTo>
                        <a:pt x="802" y="0"/>
                        <a:pt x="795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0" name="Google Shape;4670;p18"/>
                <p:cNvSpPr/>
                <p:nvPr/>
              </p:nvSpPr>
              <p:spPr>
                <a:xfrm>
                  <a:off x="1765298" y="3358907"/>
                  <a:ext cx="41386" cy="35017"/>
                </a:xfrm>
                <a:custGeom>
                  <a:rect b="b" l="l" r="r" t="t"/>
                  <a:pathLst>
                    <a:path extrusionOk="0" h="1182" w="1397">
                      <a:moveTo>
                        <a:pt x="620" y="1"/>
                      </a:moveTo>
                      <a:cubicBezTo>
                        <a:pt x="615" y="1"/>
                        <a:pt x="610" y="1"/>
                        <a:pt x="605" y="1"/>
                      </a:cubicBezTo>
                      <a:cubicBezTo>
                        <a:pt x="287" y="1"/>
                        <a:pt x="16" y="255"/>
                        <a:pt x="0" y="574"/>
                      </a:cubicBezTo>
                      <a:cubicBezTo>
                        <a:pt x="16" y="892"/>
                        <a:pt x="255" y="1147"/>
                        <a:pt x="557" y="1179"/>
                      </a:cubicBezTo>
                      <a:cubicBezTo>
                        <a:pt x="577" y="1180"/>
                        <a:pt x="597" y="1181"/>
                        <a:pt x="616" y="1181"/>
                      </a:cubicBezTo>
                      <a:cubicBezTo>
                        <a:pt x="1366" y="1181"/>
                        <a:pt x="1397" y="1"/>
                        <a:pt x="6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1" name="Google Shape;4671;p18"/>
                <p:cNvSpPr/>
                <p:nvPr/>
              </p:nvSpPr>
              <p:spPr>
                <a:xfrm>
                  <a:off x="2000372" y="3238659"/>
                  <a:ext cx="36113" cy="34691"/>
                </a:xfrm>
                <a:custGeom>
                  <a:rect b="b" l="l" r="r" t="t"/>
                  <a:pathLst>
                    <a:path extrusionOk="0" h="1171" w="1219">
                      <a:moveTo>
                        <a:pt x="608" y="1"/>
                      </a:moveTo>
                      <a:cubicBezTo>
                        <a:pt x="325" y="1"/>
                        <a:pt x="40" y="188"/>
                        <a:pt x="24" y="558"/>
                      </a:cubicBezTo>
                      <a:cubicBezTo>
                        <a:pt x="0" y="968"/>
                        <a:pt x="301" y="1171"/>
                        <a:pt x="602" y="1171"/>
                      </a:cubicBezTo>
                      <a:cubicBezTo>
                        <a:pt x="910" y="1171"/>
                        <a:pt x="1218" y="960"/>
                        <a:pt x="1186" y="542"/>
                      </a:cubicBezTo>
                      <a:cubicBezTo>
                        <a:pt x="1162" y="180"/>
                        <a:pt x="886" y="1"/>
                        <a:pt x="6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2" name="Google Shape;4672;p18"/>
                <p:cNvSpPr/>
                <p:nvPr/>
              </p:nvSpPr>
              <p:spPr>
                <a:xfrm>
                  <a:off x="1821408" y="3770576"/>
                  <a:ext cx="40438" cy="34632"/>
                </a:xfrm>
                <a:custGeom>
                  <a:rect b="b" l="l" r="r" t="t"/>
                  <a:pathLst>
                    <a:path extrusionOk="0" h="1169" w="1365">
                      <a:moveTo>
                        <a:pt x="777" y="0"/>
                      </a:moveTo>
                      <a:cubicBezTo>
                        <a:pt x="768" y="0"/>
                        <a:pt x="758" y="0"/>
                        <a:pt x="749" y="1"/>
                      </a:cubicBezTo>
                      <a:cubicBezTo>
                        <a:pt x="223" y="17"/>
                        <a:pt x="1" y="653"/>
                        <a:pt x="383" y="1004"/>
                      </a:cubicBezTo>
                      <a:cubicBezTo>
                        <a:pt x="501" y="1117"/>
                        <a:pt x="642" y="1168"/>
                        <a:pt x="778" y="1168"/>
                      </a:cubicBezTo>
                      <a:cubicBezTo>
                        <a:pt x="1081" y="1168"/>
                        <a:pt x="1364" y="920"/>
                        <a:pt x="1353" y="558"/>
                      </a:cubicBezTo>
                      <a:cubicBezTo>
                        <a:pt x="1338" y="249"/>
                        <a:pt x="1083" y="0"/>
                        <a:pt x="7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3" name="Google Shape;4673;p18"/>
                <p:cNvSpPr/>
                <p:nvPr/>
              </p:nvSpPr>
              <p:spPr>
                <a:xfrm>
                  <a:off x="1999661" y="3827634"/>
                  <a:ext cx="40438" cy="34780"/>
                </a:xfrm>
                <a:custGeom>
                  <a:rect b="b" l="l" r="r" t="t"/>
                  <a:pathLst>
                    <a:path extrusionOk="0" h="1174" w="1365">
                      <a:moveTo>
                        <a:pt x="748" y="1"/>
                      </a:moveTo>
                      <a:cubicBezTo>
                        <a:pt x="223" y="17"/>
                        <a:pt x="0" y="653"/>
                        <a:pt x="382" y="1019"/>
                      </a:cubicBezTo>
                      <a:cubicBezTo>
                        <a:pt x="494" y="1126"/>
                        <a:pt x="630" y="1174"/>
                        <a:pt x="763" y="1174"/>
                      </a:cubicBezTo>
                      <a:cubicBezTo>
                        <a:pt x="1068" y="1174"/>
                        <a:pt x="1364" y="928"/>
                        <a:pt x="1353" y="574"/>
                      </a:cubicBezTo>
                      <a:cubicBezTo>
                        <a:pt x="1337" y="255"/>
                        <a:pt x="1067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4" name="Google Shape;4674;p18"/>
                <p:cNvSpPr/>
                <p:nvPr/>
              </p:nvSpPr>
              <p:spPr>
                <a:xfrm>
                  <a:off x="2173175" y="3295243"/>
                  <a:ext cx="40586" cy="34839"/>
                </a:xfrm>
                <a:custGeom>
                  <a:rect b="b" l="l" r="r" t="t"/>
                  <a:pathLst>
                    <a:path extrusionOk="0" h="1176" w="1370">
                      <a:moveTo>
                        <a:pt x="781" y="1"/>
                      </a:moveTo>
                      <a:cubicBezTo>
                        <a:pt x="256" y="17"/>
                        <a:pt x="1" y="638"/>
                        <a:pt x="383" y="1004"/>
                      </a:cubicBezTo>
                      <a:cubicBezTo>
                        <a:pt x="502" y="1123"/>
                        <a:pt x="647" y="1176"/>
                        <a:pt x="790" y="1176"/>
                      </a:cubicBezTo>
                      <a:cubicBezTo>
                        <a:pt x="1087" y="1176"/>
                        <a:pt x="1370" y="945"/>
                        <a:pt x="1370" y="590"/>
                      </a:cubicBezTo>
                      <a:cubicBezTo>
                        <a:pt x="1370" y="272"/>
                        <a:pt x="1099" y="1"/>
                        <a:pt x="7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5" name="Google Shape;4675;p18"/>
                <p:cNvSpPr/>
                <p:nvPr/>
              </p:nvSpPr>
              <p:spPr>
                <a:xfrm>
                  <a:off x="2291082" y="3530555"/>
                  <a:ext cx="41831" cy="35402"/>
                </a:xfrm>
                <a:custGeom>
                  <a:rect b="b" l="l" r="r" t="t"/>
                  <a:pathLst>
                    <a:path extrusionOk="0" h="1195" w="1412">
                      <a:moveTo>
                        <a:pt x="812" y="1"/>
                      </a:moveTo>
                      <a:cubicBezTo>
                        <a:pt x="271" y="1"/>
                        <a:pt x="0" y="653"/>
                        <a:pt x="398" y="1019"/>
                      </a:cubicBezTo>
                      <a:cubicBezTo>
                        <a:pt x="519" y="1140"/>
                        <a:pt x="666" y="1194"/>
                        <a:pt x="809" y="1194"/>
                      </a:cubicBezTo>
                      <a:cubicBezTo>
                        <a:pt x="1118" y="1194"/>
                        <a:pt x="1412" y="944"/>
                        <a:pt x="1401" y="574"/>
                      </a:cubicBezTo>
                      <a:cubicBezTo>
                        <a:pt x="1385" y="255"/>
                        <a:pt x="1130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6" name="Google Shape;4676;p18"/>
                <p:cNvSpPr/>
                <p:nvPr/>
              </p:nvSpPr>
              <p:spPr>
                <a:xfrm>
                  <a:off x="1864779" y="3258005"/>
                  <a:ext cx="39638" cy="34276"/>
                </a:xfrm>
                <a:custGeom>
                  <a:rect b="b" l="l" r="r" t="t"/>
                  <a:pathLst>
                    <a:path extrusionOk="0" h="1157" w="1338">
                      <a:moveTo>
                        <a:pt x="574" y="0"/>
                      </a:moveTo>
                      <a:cubicBezTo>
                        <a:pt x="256" y="16"/>
                        <a:pt x="17" y="271"/>
                        <a:pt x="1" y="574"/>
                      </a:cubicBezTo>
                      <a:cubicBezTo>
                        <a:pt x="1" y="920"/>
                        <a:pt x="288" y="1156"/>
                        <a:pt x="588" y="1156"/>
                      </a:cubicBezTo>
                      <a:cubicBezTo>
                        <a:pt x="728" y="1156"/>
                        <a:pt x="871" y="1104"/>
                        <a:pt x="988" y="987"/>
                      </a:cubicBezTo>
                      <a:cubicBezTo>
                        <a:pt x="1338" y="621"/>
                        <a:pt x="1083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7" name="Google Shape;4677;p18"/>
                <p:cNvSpPr/>
                <p:nvPr/>
              </p:nvSpPr>
              <p:spPr>
                <a:xfrm>
                  <a:off x="2138306" y="3808319"/>
                  <a:ext cx="40408" cy="33950"/>
                </a:xfrm>
                <a:custGeom>
                  <a:rect b="b" l="l" r="r" t="t"/>
                  <a:pathLst>
                    <a:path extrusionOk="0" h="1146" w="1364">
                      <a:moveTo>
                        <a:pt x="764" y="0"/>
                      </a:moveTo>
                      <a:cubicBezTo>
                        <a:pt x="255" y="0"/>
                        <a:pt x="0" y="637"/>
                        <a:pt x="382" y="987"/>
                      </a:cubicBezTo>
                      <a:cubicBezTo>
                        <a:pt x="496" y="1096"/>
                        <a:pt x="635" y="1145"/>
                        <a:pt x="772" y="1145"/>
                      </a:cubicBezTo>
                      <a:cubicBezTo>
                        <a:pt x="1074" y="1145"/>
                        <a:pt x="1364" y="908"/>
                        <a:pt x="1353" y="557"/>
                      </a:cubicBezTo>
                      <a:cubicBezTo>
                        <a:pt x="1321" y="239"/>
                        <a:pt x="1082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8" name="Google Shape;4678;p18"/>
                <p:cNvSpPr/>
                <p:nvPr/>
              </p:nvSpPr>
              <p:spPr>
                <a:xfrm>
                  <a:off x="1722371" y="3673910"/>
                  <a:ext cx="40438" cy="34158"/>
                </a:xfrm>
                <a:custGeom>
                  <a:rect b="b" l="l" r="r" t="t"/>
                  <a:pathLst>
                    <a:path extrusionOk="0" h="1153" w="1365">
                      <a:moveTo>
                        <a:pt x="765" y="1"/>
                      </a:moveTo>
                      <a:cubicBezTo>
                        <a:pt x="256" y="1"/>
                        <a:pt x="1" y="637"/>
                        <a:pt x="383" y="988"/>
                      </a:cubicBezTo>
                      <a:cubicBezTo>
                        <a:pt x="497" y="1102"/>
                        <a:pt x="637" y="1153"/>
                        <a:pt x="774" y="1153"/>
                      </a:cubicBezTo>
                      <a:cubicBezTo>
                        <a:pt x="1075" y="1153"/>
                        <a:pt x="1365" y="908"/>
                        <a:pt x="1354" y="558"/>
                      </a:cubicBezTo>
                      <a:cubicBezTo>
                        <a:pt x="1338" y="255"/>
                        <a:pt x="1083" y="1"/>
                        <a:pt x="7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9" name="Google Shape;4679;p18"/>
                <p:cNvSpPr/>
                <p:nvPr/>
              </p:nvSpPr>
              <p:spPr>
                <a:xfrm>
                  <a:off x="2272596" y="3394665"/>
                  <a:ext cx="40201" cy="34306"/>
                </a:xfrm>
                <a:custGeom>
                  <a:rect b="b" l="l" r="r" t="t"/>
                  <a:pathLst>
                    <a:path extrusionOk="0" h="1158" w="1357">
                      <a:moveTo>
                        <a:pt x="759" y="1"/>
                      </a:moveTo>
                      <a:cubicBezTo>
                        <a:pt x="269" y="1"/>
                        <a:pt x="0" y="591"/>
                        <a:pt x="338" y="959"/>
                      </a:cubicBezTo>
                      <a:cubicBezTo>
                        <a:pt x="459" y="1096"/>
                        <a:pt x="616" y="1157"/>
                        <a:pt x="770" y="1157"/>
                      </a:cubicBezTo>
                      <a:cubicBezTo>
                        <a:pt x="1063" y="1157"/>
                        <a:pt x="1346" y="936"/>
                        <a:pt x="1356" y="592"/>
                      </a:cubicBezTo>
                      <a:cubicBezTo>
                        <a:pt x="1356" y="290"/>
                        <a:pt x="1118" y="35"/>
                        <a:pt x="815" y="4"/>
                      </a:cubicBezTo>
                      <a:cubicBezTo>
                        <a:pt x="796" y="2"/>
                        <a:pt x="777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0" name="Google Shape;4680;p18"/>
                <p:cNvSpPr/>
                <p:nvPr/>
              </p:nvSpPr>
              <p:spPr>
                <a:xfrm>
                  <a:off x="1768586" y="3751142"/>
                  <a:ext cx="33032" cy="33269"/>
                </a:xfrm>
                <a:custGeom>
                  <a:rect b="b" l="l" r="r" t="t"/>
                  <a:pathLst>
                    <a:path extrusionOk="0" h="1123" w="1115">
                      <a:moveTo>
                        <a:pt x="558" y="0"/>
                      </a:moveTo>
                      <a:cubicBezTo>
                        <a:pt x="279" y="0"/>
                        <a:pt x="1" y="187"/>
                        <a:pt x="1" y="561"/>
                      </a:cubicBezTo>
                      <a:cubicBezTo>
                        <a:pt x="1" y="935"/>
                        <a:pt x="279" y="1122"/>
                        <a:pt x="558" y="1122"/>
                      </a:cubicBezTo>
                      <a:cubicBezTo>
                        <a:pt x="836" y="1122"/>
                        <a:pt x="1115" y="935"/>
                        <a:pt x="1115" y="561"/>
                      </a:cubicBezTo>
                      <a:cubicBezTo>
                        <a:pt x="1115" y="187"/>
                        <a:pt x="836" y="0"/>
                        <a:pt x="5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1" name="Google Shape;4681;p18"/>
                <p:cNvSpPr/>
                <p:nvPr/>
              </p:nvSpPr>
              <p:spPr>
                <a:xfrm>
                  <a:off x="2215628" y="3768710"/>
                  <a:ext cx="39638" cy="33506"/>
                </a:xfrm>
                <a:custGeom>
                  <a:rect b="b" l="l" r="r" t="t"/>
                  <a:pathLst>
                    <a:path extrusionOk="0" h="1131" w="1338">
                      <a:moveTo>
                        <a:pt x="755" y="1"/>
                      </a:moveTo>
                      <a:cubicBezTo>
                        <a:pt x="620" y="1"/>
                        <a:pt x="481" y="49"/>
                        <a:pt x="367" y="159"/>
                      </a:cubicBezTo>
                      <a:cubicBezTo>
                        <a:pt x="0" y="509"/>
                        <a:pt x="255" y="1130"/>
                        <a:pt x="749" y="1130"/>
                      </a:cubicBezTo>
                      <a:cubicBezTo>
                        <a:pt x="1067" y="1130"/>
                        <a:pt x="1322" y="891"/>
                        <a:pt x="1338" y="573"/>
                      </a:cubicBezTo>
                      <a:cubicBezTo>
                        <a:pt x="1338" y="234"/>
                        <a:pt x="1053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2" name="Google Shape;4682;p18"/>
                <p:cNvSpPr/>
                <p:nvPr/>
              </p:nvSpPr>
              <p:spPr>
                <a:xfrm>
                  <a:off x="1683711" y="3595167"/>
                  <a:ext cx="38690" cy="33121"/>
                </a:xfrm>
                <a:custGeom>
                  <a:rect b="b" l="l" r="r" t="t"/>
                  <a:pathLst>
                    <a:path extrusionOk="0" h="1118" w="1306">
                      <a:moveTo>
                        <a:pt x="733" y="0"/>
                      </a:moveTo>
                      <a:cubicBezTo>
                        <a:pt x="239" y="16"/>
                        <a:pt x="1" y="621"/>
                        <a:pt x="351" y="955"/>
                      </a:cubicBezTo>
                      <a:cubicBezTo>
                        <a:pt x="468" y="1068"/>
                        <a:pt x="608" y="1118"/>
                        <a:pt x="745" y="1118"/>
                      </a:cubicBezTo>
                      <a:cubicBezTo>
                        <a:pt x="1034" y="1118"/>
                        <a:pt x="1306" y="893"/>
                        <a:pt x="1306" y="558"/>
                      </a:cubicBezTo>
                      <a:cubicBezTo>
                        <a:pt x="1290" y="239"/>
                        <a:pt x="1035" y="0"/>
                        <a:pt x="7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3" name="Google Shape;4683;p18"/>
                <p:cNvSpPr/>
                <p:nvPr/>
              </p:nvSpPr>
              <p:spPr>
                <a:xfrm>
                  <a:off x="2233551" y="3315447"/>
                  <a:ext cx="39490" cy="33595"/>
                </a:xfrm>
                <a:custGeom>
                  <a:rect b="b" l="l" r="r" t="t"/>
                  <a:pathLst>
                    <a:path extrusionOk="0" h="1134" w="1333">
                      <a:moveTo>
                        <a:pt x="750" y="1"/>
                      </a:moveTo>
                      <a:cubicBezTo>
                        <a:pt x="610" y="1"/>
                        <a:pt x="467" y="51"/>
                        <a:pt x="351" y="163"/>
                      </a:cubicBezTo>
                      <a:cubicBezTo>
                        <a:pt x="0" y="513"/>
                        <a:pt x="239" y="1134"/>
                        <a:pt x="748" y="1134"/>
                      </a:cubicBezTo>
                      <a:cubicBezTo>
                        <a:pt x="1051" y="1134"/>
                        <a:pt x="1306" y="895"/>
                        <a:pt x="1322" y="576"/>
                      </a:cubicBezTo>
                      <a:cubicBezTo>
                        <a:pt x="1332" y="230"/>
                        <a:pt x="104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4" name="Google Shape;4684;p18"/>
                <p:cNvSpPr/>
                <p:nvPr/>
              </p:nvSpPr>
              <p:spPr>
                <a:xfrm>
                  <a:off x="1780377" y="3300428"/>
                  <a:ext cx="39016" cy="33032"/>
                </a:xfrm>
                <a:custGeom>
                  <a:rect b="b" l="l" r="r" t="t"/>
                  <a:pathLst>
                    <a:path extrusionOk="0" h="1115" w="1317">
                      <a:moveTo>
                        <a:pt x="761" y="0"/>
                      </a:moveTo>
                      <a:cubicBezTo>
                        <a:pt x="752" y="0"/>
                        <a:pt x="742" y="1"/>
                        <a:pt x="733" y="1"/>
                      </a:cubicBezTo>
                      <a:cubicBezTo>
                        <a:pt x="239" y="17"/>
                        <a:pt x="1" y="622"/>
                        <a:pt x="367" y="956"/>
                      </a:cubicBezTo>
                      <a:cubicBezTo>
                        <a:pt x="482" y="1066"/>
                        <a:pt x="618" y="1115"/>
                        <a:pt x="751" y="1115"/>
                      </a:cubicBezTo>
                      <a:cubicBezTo>
                        <a:pt x="1043" y="1115"/>
                        <a:pt x="1317" y="881"/>
                        <a:pt x="1306" y="542"/>
                      </a:cubicBezTo>
                      <a:cubicBezTo>
                        <a:pt x="1306" y="234"/>
                        <a:pt x="1052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5" name="Google Shape;4685;p18"/>
                <p:cNvSpPr/>
                <p:nvPr/>
              </p:nvSpPr>
              <p:spPr>
                <a:xfrm>
                  <a:off x="1937064" y="3219314"/>
                  <a:ext cx="38572" cy="32913"/>
                </a:xfrm>
                <a:custGeom>
                  <a:rect b="b" l="l" r="r" t="t"/>
                  <a:pathLst>
                    <a:path extrusionOk="0" h="1111" w="1302">
                      <a:moveTo>
                        <a:pt x="725" y="1"/>
                      </a:moveTo>
                      <a:cubicBezTo>
                        <a:pt x="229" y="1"/>
                        <a:pt x="1" y="595"/>
                        <a:pt x="331" y="940"/>
                      </a:cubicBezTo>
                      <a:cubicBezTo>
                        <a:pt x="448" y="1058"/>
                        <a:pt x="594" y="1111"/>
                        <a:pt x="737" y="1111"/>
                      </a:cubicBezTo>
                      <a:cubicBezTo>
                        <a:pt x="1020" y="1111"/>
                        <a:pt x="1291" y="902"/>
                        <a:pt x="1302" y="574"/>
                      </a:cubicBezTo>
                      <a:cubicBezTo>
                        <a:pt x="1302" y="256"/>
                        <a:pt x="1047" y="1"/>
                        <a:pt x="744" y="1"/>
                      </a:cubicBezTo>
                      <a:cubicBezTo>
                        <a:pt x="738" y="1"/>
                        <a:pt x="731" y="1"/>
                        <a:pt x="7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6" name="Google Shape;4686;p18"/>
                <p:cNvSpPr/>
                <p:nvPr/>
              </p:nvSpPr>
              <p:spPr>
                <a:xfrm>
                  <a:off x="2312768" y="3471630"/>
                  <a:ext cx="39490" cy="33950"/>
                </a:xfrm>
                <a:custGeom>
                  <a:rect b="b" l="l" r="r" t="t"/>
                  <a:pathLst>
                    <a:path extrusionOk="0" h="1146" w="1333">
                      <a:moveTo>
                        <a:pt x="749" y="0"/>
                      </a:moveTo>
                      <a:cubicBezTo>
                        <a:pt x="239" y="16"/>
                        <a:pt x="0" y="637"/>
                        <a:pt x="351" y="987"/>
                      </a:cubicBezTo>
                      <a:cubicBezTo>
                        <a:pt x="465" y="1096"/>
                        <a:pt x="604" y="1145"/>
                        <a:pt x="741" y="1145"/>
                      </a:cubicBezTo>
                      <a:cubicBezTo>
                        <a:pt x="1042" y="1145"/>
                        <a:pt x="1333" y="908"/>
                        <a:pt x="1322" y="557"/>
                      </a:cubicBezTo>
                      <a:cubicBezTo>
                        <a:pt x="1306" y="255"/>
                        <a:pt x="1051" y="0"/>
                        <a:pt x="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7" name="Google Shape;4687;p18"/>
                <p:cNvSpPr/>
                <p:nvPr/>
              </p:nvSpPr>
              <p:spPr>
                <a:xfrm>
                  <a:off x="2060007" y="3848372"/>
                  <a:ext cx="38690" cy="33150"/>
                </a:xfrm>
                <a:custGeom>
                  <a:rect b="b" l="l" r="r" t="t"/>
                  <a:pathLst>
                    <a:path extrusionOk="0" h="1119" w="1306">
                      <a:moveTo>
                        <a:pt x="760" y="0"/>
                      </a:moveTo>
                      <a:cubicBezTo>
                        <a:pt x="751" y="0"/>
                        <a:pt x="742" y="1"/>
                        <a:pt x="733" y="1"/>
                      </a:cubicBezTo>
                      <a:cubicBezTo>
                        <a:pt x="239" y="1"/>
                        <a:pt x="1" y="606"/>
                        <a:pt x="351" y="956"/>
                      </a:cubicBezTo>
                      <a:cubicBezTo>
                        <a:pt x="468" y="1068"/>
                        <a:pt x="609" y="1118"/>
                        <a:pt x="745" y="1118"/>
                      </a:cubicBezTo>
                      <a:cubicBezTo>
                        <a:pt x="1034" y="1118"/>
                        <a:pt x="1306" y="893"/>
                        <a:pt x="1306" y="558"/>
                      </a:cubicBezTo>
                      <a:cubicBezTo>
                        <a:pt x="1291" y="249"/>
                        <a:pt x="1050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8" name="Google Shape;4688;p18"/>
                <p:cNvSpPr/>
                <p:nvPr/>
              </p:nvSpPr>
              <p:spPr>
                <a:xfrm>
                  <a:off x="2333979" y="3413595"/>
                  <a:ext cx="36824" cy="31225"/>
                </a:xfrm>
                <a:custGeom>
                  <a:rect b="b" l="l" r="r" t="t"/>
                  <a:pathLst>
                    <a:path extrusionOk="0" h="1054" w="1243">
                      <a:moveTo>
                        <a:pt x="714" y="0"/>
                      </a:moveTo>
                      <a:cubicBezTo>
                        <a:pt x="704" y="0"/>
                        <a:pt x="695" y="1"/>
                        <a:pt x="685" y="1"/>
                      </a:cubicBezTo>
                      <a:cubicBezTo>
                        <a:pt x="224" y="17"/>
                        <a:pt x="1" y="590"/>
                        <a:pt x="335" y="909"/>
                      </a:cubicBezTo>
                      <a:cubicBezTo>
                        <a:pt x="445" y="1008"/>
                        <a:pt x="575" y="1053"/>
                        <a:pt x="702" y="1053"/>
                      </a:cubicBezTo>
                      <a:cubicBezTo>
                        <a:pt x="980" y="1053"/>
                        <a:pt x="1242" y="838"/>
                        <a:pt x="1242" y="511"/>
                      </a:cubicBezTo>
                      <a:cubicBezTo>
                        <a:pt x="1242" y="233"/>
                        <a:pt x="1004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9" name="Google Shape;4689;p18"/>
                <p:cNvSpPr/>
                <p:nvPr/>
              </p:nvSpPr>
              <p:spPr>
                <a:xfrm>
                  <a:off x="2195364" y="3237267"/>
                  <a:ext cx="36794" cy="31521"/>
                </a:xfrm>
                <a:custGeom>
                  <a:rect b="b" l="l" r="r" t="t"/>
                  <a:pathLst>
                    <a:path extrusionOk="0" h="1064" w="1242">
                      <a:moveTo>
                        <a:pt x="700" y="0"/>
                      </a:moveTo>
                      <a:cubicBezTo>
                        <a:pt x="239" y="0"/>
                        <a:pt x="0" y="573"/>
                        <a:pt x="334" y="907"/>
                      </a:cubicBezTo>
                      <a:cubicBezTo>
                        <a:pt x="437" y="1016"/>
                        <a:pt x="567" y="1064"/>
                        <a:pt x="696" y="1064"/>
                      </a:cubicBezTo>
                      <a:cubicBezTo>
                        <a:pt x="965" y="1064"/>
                        <a:pt x="1231" y="853"/>
                        <a:pt x="1242" y="541"/>
                      </a:cubicBezTo>
                      <a:cubicBezTo>
                        <a:pt x="1242" y="239"/>
                        <a:pt x="1003" y="0"/>
                        <a:pt x="7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0" name="Google Shape;4690;p18"/>
                <p:cNvSpPr/>
                <p:nvPr/>
              </p:nvSpPr>
              <p:spPr>
                <a:xfrm>
                  <a:off x="1878465" y="3202339"/>
                  <a:ext cx="36824" cy="31195"/>
                </a:xfrm>
                <a:custGeom>
                  <a:rect b="b" l="l" r="r" t="t"/>
                  <a:pathLst>
                    <a:path extrusionOk="0" h="1053" w="1243">
                      <a:moveTo>
                        <a:pt x="729" y="0"/>
                      </a:moveTo>
                      <a:cubicBezTo>
                        <a:pt x="720" y="0"/>
                        <a:pt x="710" y="1"/>
                        <a:pt x="701" y="1"/>
                      </a:cubicBezTo>
                      <a:cubicBezTo>
                        <a:pt x="223" y="1"/>
                        <a:pt x="1" y="574"/>
                        <a:pt x="335" y="893"/>
                      </a:cubicBezTo>
                      <a:cubicBezTo>
                        <a:pt x="445" y="1003"/>
                        <a:pt x="579" y="1052"/>
                        <a:pt x="710" y="1052"/>
                      </a:cubicBezTo>
                      <a:cubicBezTo>
                        <a:pt x="977" y="1052"/>
                        <a:pt x="1231" y="847"/>
                        <a:pt x="1242" y="526"/>
                      </a:cubicBezTo>
                      <a:cubicBezTo>
                        <a:pt x="1242" y="234"/>
                        <a:pt x="1018" y="0"/>
                        <a:pt x="7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1" name="Google Shape;4691;p18"/>
                <p:cNvSpPr/>
                <p:nvPr/>
              </p:nvSpPr>
              <p:spPr>
                <a:xfrm>
                  <a:off x="2353799" y="3551885"/>
                  <a:ext cx="36794" cy="31551"/>
                </a:xfrm>
                <a:custGeom>
                  <a:rect b="b" l="l" r="r" t="t"/>
                  <a:pathLst>
                    <a:path extrusionOk="0" h="1065" w="1242">
                      <a:moveTo>
                        <a:pt x="705" y="0"/>
                      </a:moveTo>
                      <a:cubicBezTo>
                        <a:pt x="575" y="0"/>
                        <a:pt x="442" y="49"/>
                        <a:pt x="335" y="156"/>
                      </a:cubicBezTo>
                      <a:cubicBezTo>
                        <a:pt x="0" y="490"/>
                        <a:pt x="223" y="1048"/>
                        <a:pt x="701" y="1063"/>
                      </a:cubicBezTo>
                      <a:cubicBezTo>
                        <a:pt x="710" y="1064"/>
                        <a:pt x="719" y="1064"/>
                        <a:pt x="728" y="1064"/>
                      </a:cubicBezTo>
                      <a:cubicBezTo>
                        <a:pt x="1003" y="1064"/>
                        <a:pt x="1242" y="831"/>
                        <a:pt x="1242" y="538"/>
                      </a:cubicBezTo>
                      <a:cubicBezTo>
                        <a:pt x="1242" y="214"/>
                        <a:pt x="978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2" name="Google Shape;4692;p18"/>
                <p:cNvSpPr/>
                <p:nvPr/>
              </p:nvSpPr>
              <p:spPr>
                <a:xfrm>
                  <a:off x="2197704" y="3829441"/>
                  <a:ext cx="36676" cy="31284"/>
                </a:xfrm>
                <a:custGeom>
                  <a:rect b="b" l="l" r="r" t="t"/>
                  <a:pathLst>
                    <a:path extrusionOk="0" h="1056" w="1238">
                      <a:moveTo>
                        <a:pt x="739" y="1"/>
                      </a:moveTo>
                      <a:cubicBezTo>
                        <a:pt x="721" y="1"/>
                        <a:pt x="703" y="1"/>
                        <a:pt x="685" y="3"/>
                      </a:cubicBezTo>
                      <a:cubicBezTo>
                        <a:pt x="208" y="3"/>
                        <a:pt x="1" y="576"/>
                        <a:pt x="335" y="911"/>
                      </a:cubicBezTo>
                      <a:cubicBezTo>
                        <a:pt x="440" y="1011"/>
                        <a:pt x="568" y="1056"/>
                        <a:pt x="695" y="1056"/>
                      </a:cubicBezTo>
                      <a:cubicBezTo>
                        <a:pt x="971" y="1056"/>
                        <a:pt x="1237" y="840"/>
                        <a:pt x="1226" y="513"/>
                      </a:cubicBezTo>
                      <a:cubicBezTo>
                        <a:pt x="1226" y="229"/>
                        <a:pt x="1015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3" name="Google Shape;4693;p18"/>
                <p:cNvSpPr/>
                <p:nvPr/>
              </p:nvSpPr>
              <p:spPr>
                <a:xfrm>
                  <a:off x="1922310" y="3871035"/>
                  <a:ext cx="37298" cy="31639"/>
                </a:xfrm>
                <a:custGeom>
                  <a:rect b="b" l="l" r="r" t="t"/>
                  <a:pathLst>
                    <a:path extrusionOk="0" h="1068" w="1259">
                      <a:moveTo>
                        <a:pt x="717" y="0"/>
                      </a:moveTo>
                      <a:cubicBezTo>
                        <a:pt x="240" y="0"/>
                        <a:pt x="1" y="557"/>
                        <a:pt x="335" y="907"/>
                      </a:cubicBezTo>
                      <a:cubicBezTo>
                        <a:pt x="440" y="1018"/>
                        <a:pt x="574" y="1067"/>
                        <a:pt x="707" y="1067"/>
                      </a:cubicBezTo>
                      <a:cubicBezTo>
                        <a:pt x="978" y="1067"/>
                        <a:pt x="1242" y="862"/>
                        <a:pt x="1242" y="541"/>
                      </a:cubicBezTo>
                      <a:cubicBezTo>
                        <a:pt x="1258" y="239"/>
                        <a:pt x="1020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4" name="Google Shape;4694;p18"/>
                <p:cNvSpPr/>
                <p:nvPr/>
              </p:nvSpPr>
              <p:spPr>
                <a:xfrm>
                  <a:off x="2294371" y="3336274"/>
                  <a:ext cx="36824" cy="31639"/>
                </a:xfrm>
                <a:custGeom>
                  <a:rect b="b" l="l" r="r" t="t"/>
                  <a:pathLst>
                    <a:path extrusionOk="0" h="1068" w="1243">
                      <a:moveTo>
                        <a:pt x="701" y="1"/>
                      </a:moveTo>
                      <a:cubicBezTo>
                        <a:pt x="239" y="1"/>
                        <a:pt x="1" y="574"/>
                        <a:pt x="319" y="908"/>
                      </a:cubicBezTo>
                      <a:cubicBezTo>
                        <a:pt x="429" y="1018"/>
                        <a:pt x="565" y="1068"/>
                        <a:pt x="699" y="1068"/>
                      </a:cubicBezTo>
                      <a:cubicBezTo>
                        <a:pt x="970" y="1068"/>
                        <a:pt x="1232" y="862"/>
                        <a:pt x="1242" y="542"/>
                      </a:cubicBezTo>
                      <a:cubicBezTo>
                        <a:pt x="1242" y="240"/>
                        <a:pt x="1004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5" name="Google Shape;4695;p18"/>
                <p:cNvSpPr/>
                <p:nvPr/>
              </p:nvSpPr>
              <p:spPr>
                <a:xfrm>
                  <a:off x="1645168" y="3516868"/>
                  <a:ext cx="37150" cy="31314"/>
                </a:xfrm>
                <a:custGeom>
                  <a:rect b="b" l="l" r="r" t="t"/>
                  <a:pathLst>
                    <a:path extrusionOk="0" h="1057" w="1254">
                      <a:moveTo>
                        <a:pt x="694" y="1"/>
                      </a:moveTo>
                      <a:cubicBezTo>
                        <a:pt x="244" y="1"/>
                        <a:pt x="1" y="563"/>
                        <a:pt x="331" y="893"/>
                      </a:cubicBezTo>
                      <a:cubicBezTo>
                        <a:pt x="438" y="1005"/>
                        <a:pt x="574" y="1056"/>
                        <a:pt x="709" y="1056"/>
                      </a:cubicBezTo>
                      <a:cubicBezTo>
                        <a:pt x="972" y="1056"/>
                        <a:pt x="1227" y="859"/>
                        <a:pt x="1238" y="542"/>
                      </a:cubicBezTo>
                      <a:cubicBezTo>
                        <a:pt x="1254" y="240"/>
                        <a:pt x="1015" y="1"/>
                        <a:pt x="713" y="1"/>
                      </a:cubicBezTo>
                      <a:cubicBezTo>
                        <a:pt x="706" y="1"/>
                        <a:pt x="700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6" name="Google Shape;4696;p18"/>
                <p:cNvSpPr/>
                <p:nvPr/>
              </p:nvSpPr>
              <p:spPr>
                <a:xfrm>
                  <a:off x="1805854" y="3831426"/>
                  <a:ext cx="37268" cy="31284"/>
                </a:xfrm>
                <a:custGeom>
                  <a:rect b="b" l="l" r="r" t="t"/>
                  <a:pathLst>
                    <a:path extrusionOk="0" h="1056" w="1258">
                      <a:moveTo>
                        <a:pt x="717" y="0"/>
                      </a:moveTo>
                      <a:cubicBezTo>
                        <a:pt x="239" y="0"/>
                        <a:pt x="0" y="557"/>
                        <a:pt x="319" y="891"/>
                      </a:cubicBezTo>
                      <a:cubicBezTo>
                        <a:pt x="427" y="1005"/>
                        <a:pt x="564" y="1056"/>
                        <a:pt x="699" y="1056"/>
                      </a:cubicBezTo>
                      <a:cubicBezTo>
                        <a:pt x="963" y="1056"/>
                        <a:pt x="1221" y="862"/>
                        <a:pt x="1242" y="557"/>
                      </a:cubicBezTo>
                      <a:cubicBezTo>
                        <a:pt x="1258" y="255"/>
                        <a:pt x="101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7" name="Google Shape;4697;p18"/>
                <p:cNvSpPr/>
                <p:nvPr/>
              </p:nvSpPr>
              <p:spPr>
                <a:xfrm>
                  <a:off x="2338364" y="3611105"/>
                  <a:ext cx="37624" cy="32025"/>
                </a:xfrm>
                <a:custGeom>
                  <a:rect b="b" l="l" r="r" t="t"/>
                  <a:pathLst>
                    <a:path extrusionOk="0" h="1081" w="1270">
                      <a:moveTo>
                        <a:pt x="531" y="1"/>
                      </a:moveTo>
                      <a:cubicBezTo>
                        <a:pt x="253" y="1"/>
                        <a:pt x="27" y="229"/>
                        <a:pt x="12" y="513"/>
                      </a:cubicBezTo>
                      <a:cubicBezTo>
                        <a:pt x="1" y="848"/>
                        <a:pt x="271" y="1081"/>
                        <a:pt x="560" y="1081"/>
                      </a:cubicBezTo>
                      <a:cubicBezTo>
                        <a:pt x="683" y="1081"/>
                        <a:pt x="810" y="1038"/>
                        <a:pt x="919" y="943"/>
                      </a:cubicBezTo>
                      <a:cubicBezTo>
                        <a:pt x="1269" y="624"/>
                        <a:pt x="1063" y="35"/>
                        <a:pt x="585" y="4"/>
                      </a:cubicBezTo>
                      <a:cubicBezTo>
                        <a:pt x="567" y="2"/>
                        <a:pt x="549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8" name="Google Shape;4698;p18"/>
                <p:cNvSpPr/>
                <p:nvPr/>
              </p:nvSpPr>
              <p:spPr>
                <a:xfrm>
                  <a:off x="2296741" y="3730434"/>
                  <a:ext cx="36320" cy="31254"/>
                </a:xfrm>
                <a:custGeom>
                  <a:rect b="b" l="l" r="r" t="t"/>
                  <a:pathLst>
                    <a:path extrusionOk="0" h="1055" w="1226">
                      <a:moveTo>
                        <a:pt x="736" y="0"/>
                      </a:moveTo>
                      <a:cubicBezTo>
                        <a:pt x="719" y="0"/>
                        <a:pt x="702" y="1"/>
                        <a:pt x="685" y="3"/>
                      </a:cubicBezTo>
                      <a:cubicBezTo>
                        <a:pt x="207" y="3"/>
                        <a:pt x="0" y="576"/>
                        <a:pt x="335" y="910"/>
                      </a:cubicBezTo>
                      <a:cubicBezTo>
                        <a:pt x="439" y="1010"/>
                        <a:pt x="566" y="1055"/>
                        <a:pt x="691" y="1055"/>
                      </a:cubicBezTo>
                      <a:cubicBezTo>
                        <a:pt x="964" y="1055"/>
                        <a:pt x="1226" y="840"/>
                        <a:pt x="1226" y="512"/>
                      </a:cubicBezTo>
                      <a:cubicBezTo>
                        <a:pt x="1226" y="242"/>
                        <a:pt x="1014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9" name="Google Shape;4699;p18"/>
                <p:cNvSpPr/>
                <p:nvPr/>
              </p:nvSpPr>
              <p:spPr>
                <a:xfrm>
                  <a:off x="1682437" y="3399938"/>
                  <a:ext cx="37624" cy="31965"/>
                </a:xfrm>
                <a:custGeom>
                  <a:rect b="b" l="l" r="r" t="t"/>
                  <a:pathLst>
                    <a:path extrusionOk="0" h="1079" w="1270">
                      <a:moveTo>
                        <a:pt x="709" y="0"/>
                      </a:moveTo>
                      <a:cubicBezTo>
                        <a:pt x="244" y="0"/>
                        <a:pt x="0" y="563"/>
                        <a:pt x="314" y="908"/>
                      </a:cubicBezTo>
                      <a:cubicBezTo>
                        <a:pt x="427" y="1026"/>
                        <a:pt x="567" y="1079"/>
                        <a:pt x="703" y="1079"/>
                      </a:cubicBezTo>
                      <a:cubicBezTo>
                        <a:pt x="972" y="1079"/>
                        <a:pt x="1227" y="874"/>
                        <a:pt x="1237" y="558"/>
                      </a:cubicBezTo>
                      <a:cubicBezTo>
                        <a:pt x="1269" y="255"/>
                        <a:pt x="1030" y="1"/>
                        <a:pt x="728" y="1"/>
                      </a:cubicBezTo>
                      <a:cubicBezTo>
                        <a:pt x="722" y="0"/>
                        <a:pt x="715" y="0"/>
                        <a:pt x="7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0" name="Google Shape;4700;p18"/>
                <p:cNvSpPr/>
                <p:nvPr/>
              </p:nvSpPr>
              <p:spPr>
                <a:xfrm>
                  <a:off x="1664839" y="3655513"/>
                  <a:ext cx="36824" cy="31521"/>
                </a:xfrm>
                <a:custGeom>
                  <a:rect b="b" l="l" r="r" t="t"/>
                  <a:pathLst>
                    <a:path extrusionOk="0" h="1064" w="1243">
                      <a:moveTo>
                        <a:pt x="730" y="0"/>
                      </a:moveTo>
                      <a:cubicBezTo>
                        <a:pt x="720" y="0"/>
                        <a:pt x="711" y="0"/>
                        <a:pt x="701" y="1"/>
                      </a:cubicBezTo>
                      <a:cubicBezTo>
                        <a:pt x="240" y="1"/>
                        <a:pt x="1" y="574"/>
                        <a:pt x="335" y="908"/>
                      </a:cubicBezTo>
                      <a:cubicBezTo>
                        <a:pt x="443" y="1016"/>
                        <a:pt x="575" y="1064"/>
                        <a:pt x="705" y="1064"/>
                      </a:cubicBezTo>
                      <a:cubicBezTo>
                        <a:pt x="979" y="1064"/>
                        <a:pt x="1242" y="850"/>
                        <a:pt x="1242" y="526"/>
                      </a:cubicBezTo>
                      <a:cubicBezTo>
                        <a:pt x="1242" y="233"/>
                        <a:pt x="1019" y="0"/>
                        <a:pt x="7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1" name="Google Shape;4701;p18"/>
                <p:cNvSpPr/>
                <p:nvPr/>
              </p:nvSpPr>
              <p:spPr>
                <a:xfrm>
                  <a:off x="2076035" y="3199495"/>
                  <a:ext cx="37624" cy="32084"/>
                </a:xfrm>
                <a:custGeom>
                  <a:rect b="b" l="l" r="r" t="t"/>
                  <a:pathLst>
                    <a:path extrusionOk="0" h="1083" w="1270">
                      <a:moveTo>
                        <a:pt x="730" y="1"/>
                      </a:moveTo>
                      <a:cubicBezTo>
                        <a:pt x="720" y="1"/>
                        <a:pt x="711" y="1"/>
                        <a:pt x="701" y="2"/>
                      </a:cubicBezTo>
                      <a:cubicBezTo>
                        <a:pt x="224" y="18"/>
                        <a:pt x="1" y="607"/>
                        <a:pt x="351" y="941"/>
                      </a:cubicBezTo>
                      <a:cubicBezTo>
                        <a:pt x="458" y="1038"/>
                        <a:pt x="587" y="1082"/>
                        <a:pt x="713" y="1082"/>
                      </a:cubicBezTo>
                      <a:cubicBezTo>
                        <a:pt x="997" y="1082"/>
                        <a:pt x="1269" y="858"/>
                        <a:pt x="1258" y="527"/>
                      </a:cubicBezTo>
                      <a:cubicBezTo>
                        <a:pt x="1258" y="234"/>
                        <a:pt x="1020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2" name="Google Shape;4702;p18"/>
                <p:cNvSpPr/>
                <p:nvPr/>
              </p:nvSpPr>
              <p:spPr>
                <a:xfrm>
                  <a:off x="2320796" y="3670592"/>
                  <a:ext cx="37624" cy="31995"/>
                </a:xfrm>
                <a:custGeom>
                  <a:rect b="b" l="l" r="r" t="t"/>
                  <a:pathLst>
                    <a:path extrusionOk="0" h="1080" w="1270">
                      <a:moveTo>
                        <a:pt x="561" y="1"/>
                      </a:moveTo>
                      <a:cubicBezTo>
                        <a:pt x="554" y="1"/>
                        <a:pt x="548" y="1"/>
                        <a:pt x="541" y="1"/>
                      </a:cubicBezTo>
                      <a:cubicBezTo>
                        <a:pt x="239" y="1"/>
                        <a:pt x="0" y="256"/>
                        <a:pt x="16" y="558"/>
                      </a:cubicBezTo>
                      <a:cubicBezTo>
                        <a:pt x="27" y="875"/>
                        <a:pt x="289" y="1079"/>
                        <a:pt x="562" y="1079"/>
                      </a:cubicBezTo>
                      <a:cubicBezTo>
                        <a:pt x="701" y="1079"/>
                        <a:pt x="842" y="1027"/>
                        <a:pt x="955" y="909"/>
                      </a:cubicBezTo>
                      <a:cubicBezTo>
                        <a:pt x="1269" y="563"/>
                        <a:pt x="1026" y="1"/>
                        <a:pt x="5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3" name="Google Shape;4703;p18"/>
                <p:cNvSpPr/>
                <p:nvPr/>
              </p:nvSpPr>
              <p:spPr>
                <a:xfrm>
                  <a:off x="1862912" y="3851156"/>
                  <a:ext cx="37120" cy="31699"/>
                </a:xfrm>
                <a:custGeom>
                  <a:rect b="b" l="l" r="r" t="t"/>
                  <a:pathLst>
                    <a:path extrusionOk="0" h="1070" w="1253">
                      <a:moveTo>
                        <a:pt x="705" y="1"/>
                      </a:moveTo>
                      <a:cubicBezTo>
                        <a:pt x="576" y="1"/>
                        <a:pt x="444" y="46"/>
                        <a:pt x="335" y="146"/>
                      </a:cubicBezTo>
                      <a:cubicBezTo>
                        <a:pt x="0" y="480"/>
                        <a:pt x="223" y="1053"/>
                        <a:pt x="701" y="1069"/>
                      </a:cubicBezTo>
                      <a:cubicBezTo>
                        <a:pt x="710" y="1070"/>
                        <a:pt x="720" y="1070"/>
                        <a:pt x="729" y="1070"/>
                      </a:cubicBezTo>
                      <a:cubicBezTo>
                        <a:pt x="1018" y="1070"/>
                        <a:pt x="1242" y="837"/>
                        <a:pt x="1242" y="544"/>
                      </a:cubicBezTo>
                      <a:cubicBezTo>
                        <a:pt x="1253" y="216"/>
                        <a:pt x="986" y="1"/>
                        <a:pt x="7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4" name="Google Shape;4704;p18"/>
                <p:cNvSpPr/>
                <p:nvPr/>
              </p:nvSpPr>
              <p:spPr>
                <a:xfrm>
                  <a:off x="2120383" y="3868665"/>
                  <a:ext cx="37268" cy="31639"/>
                </a:xfrm>
                <a:custGeom>
                  <a:rect b="b" l="l" r="r" t="t"/>
                  <a:pathLst>
                    <a:path extrusionOk="0" h="1068" w="1258">
                      <a:moveTo>
                        <a:pt x="701" y="1"/>
                      </a:moveTo>
                      <a:cubicBezTo>
                        <a:pt x="239" y="16"/>
                        <a:pt x="0" y="574"/>
                        <a:pt x="334" y="908"/>
                      </a:cubicBezTo>
                      <a:cubicBezTo>
                        <a:pt x="445" y="1018"/>
                        <a:pt x="579" y="1068"/>
                        <a:pt x="710" y="1068"/>
                      </a:cubicBezTo>
                      <a:cubicBezTo>
                        <a:pt x="977" y="1068"/>
                        <a:pt x="1231" y="862"/>
                        <a:pt x="1242" y="542"/>
                      </a:cubicBezTo>
                      <a:cubicBezTo>
                        <a:pt x="1258" y="239"/>
                        <a:pt x="1003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5" name="Google Shape;4705;p18"/>
                <p:cNvSpPr/>
                <p:nvPr/>
              </p:nvSpPr>
              <p:spPr>
                <a:xfrm>
                  <a:off x="1664365" y="3459336"/>
                  <a:ext cx="37742" cy="31876"/>
                </a:xfrm>
                <a:custGeom>
                  <a:rect b="b" l="l" r="r" t="t"/>
                  <a:pathLst>
                    <a:path extrusionOk="0" h="1076" w="1274">
                      <a:moveTo>
                        <a:pt x="760" y="1"/>
                      </a:moveTo>
                      <a:cubicBezTo>
                        <a:pt x="751" y="1"/>
                        <a:pt x="742" y="1"/>
                        <a:pt x="733" y="1"/>
                      </a:cubicBezTo>
                      <a:cubicBezTo>
                        <a:pt x="256" y="1"/>
                        <a:pt x="1" y="574"/>
                        <a:pt x="351" y="909"/>
                      </a:cubicBezTo>
                      <a:cubicBezTo>
                        <a:pt x="461" y="1024"/>
                        <a:pt x="597" y="1075"/>
                        <a:pt x="730" y="1075"/>
                      </a:cubicBezTo>
                      <a:cubicBezTo>
                        <a:pt x="1001" y="1075"/>
                        <a:pt x="1258" y="863"/>
                        <a:pt x="1258" y="542"/>
                      </a:cubicBezTo>
                      <a:cubicBezTo>
                        <a:pt x="1274" y="249"/>
                        <a:pt x="1050" y="1"/>
                        <a:pt x="7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6" name="Google Shape;4706;p18"/>
                <p:cNvSpPr/>
                <p:nvPr/>
              </p:nvSpPr>
              <p:spPr>
                <a:xfrm>
                  <a:off x="2017110" y="3180180"/>
                  <a:ext cx="36794" cy="31432"/>
                </a:xfrm>
                <a:custGeom>
                  <a:rect b="b" l="l" r="r" t="t"/>
                  <a:pathLst>
                    <a:path extrusionOk="0" h="1061" w="1242">
                      <a:moveTo>
                        <a:pt x="728" y="0"/>
                      </a:moveTo>
                      <a:cubicBezTo>
                        <a:pt x="719" y="0"/>
                        <a:pt x="710" y="1"/>
                        <a:pt x="701" y="1"/>
                      </a:cubicBezTo>
                      <a:cubicBezTo>
                        <a:pt x="223" y="17"/>
                        <a:pt x="0" y="590"/>
                        <a:pt x="350" y="908"/>
                      </a:cubicBezTo>
                      <a:cubicBezTo>
                        <a:pt x="456" y="1014"/>
                        <a:pt x="584" y="1061"/>
                        <a:pt x="710" y="1061"/>
                      </a:cubicBezTo>
                      <a:cubicBezTo>
                        <a:pt x="981" y="1061"/>
                        <a:pt x="1242" y="842"/>
                        <a:pt x="1242" y="526"/>
                      </a:cubicBezTo>
                      <a:cubicBezTo>
                        <a:pt x="1242" y="234"/>
                        <a:pt x="1003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7" name="Google Shape;4707;p18"/>
                <p:cNvSpPr/>
                <p:nvPr/>
              </p:nvSpPr>
              <p:spPr>
                <a:xfrm>
                  <a:off x="1981738" y="3888454"/>
                  <a:ext cx="37268" cy="31639"/>
                </a:xfrm>
                <a:custGeom>
                  <a:rect b="b" l="l" r="r" t="t"/>
                  <a:pathLst>
                    <a:path extrusionOk="0" h="1068" w="1258">
                      <a:moveTo>
                        <a:pt x="703" y="0"/>
                      </a:moveTo>
                      <a:cubicBezTo>
                        <a:pt x="572" y="0"/>
                        <a:pt x="440" y="50"/>
                        <a:pt x="335" y="160"/>
                      </a:cubicBezTo>
                      <a:cubicBezTo>
                        <a:pt x="0" y="495"/>
                        <a:pt x="239" y="1068"/>
                        <a:pt x="717" y="1068"/>
                      </a:cubicBezTo>
                      <a:cubicBezTo>
                        <a:pt x="1019" y="1068"/>
                        <a:pt x="1258" y="813"/>
                        <a:pt x="1242" y="526"/>
                      </a:cubicBezTo>
                      <a:cubicBezTo>
                        <a:pt x="1231" y="206"/>
                        <a:pt x="97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8" name="Google Shape;4708;p18"/>
                <p:cNvSpPr/>
                <p:nvPr/>
              </p:nvSpPr>
              <p:spPr>
                <a:xfrm>
                  <a:off x="1712003" y="3734730"/>
                  <a:ext cx="36824" cy="31551"/>
                </a:xfrm>
                <a:custGeom>
                  <a:rect b="b" l="l" r="r" t="t"/>
                  <a:pathLst>
                    <a:path extrusionOk="0" h="1065" w="1243">
                      <a:moveTo>
                        <a:pt x="513" y="0"/>
                      </a:moveTo>
                      <a:cubicBezTo>
                        <a:pt x="225" y="0"/>
                        <a:pt x="1" y="233"/>
                        <a:pt x="1" y="526"/>
                      </a:cubicBezTo>
                      <a:cubicBezTo>
                        <a:pt x="1" y="850"/>
                        <a:pt x="264" y="1064"/>
                        <a:pt x="538" y="1064"/>
                      </a:cubicBezTo>
                      <a:cubicBezTo>
                        <a:pt x="668" y="1064"/>
                        <a:pt x="800" y="1016"/>
                        <a:pt x="908" y="908"/>
                      </a:cubicBezTo>
                      <a:cubicBezTo>
                        <a:pt x="1242" y="574"/>
                        <a:pt x="1003" y="1"/>
                        <a:pt x="542" y="1"/>
                      </a:cubicBezTo>
                      <a:cubicBezTo>
                        <a:pt x="532" y="0"/>
                        <a:pt x="523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9" name="Google Shape;4709;p18"/>
                <p:cNvSpPr/>
                <p:nvPr/>
              </p:nvSpPr>
              <p:spPr>
                <a:xfrm>
                  <a:off x="1801588" y="3241948"/>
                  <a:ext cx="36676" cy="31225"/>
                </a:xfrm>
                <a:custGeom>
                  <a:rect b="b" l="l" r="r" t="t"/>
                  <a:pathLst>
                    <a:path extrusionOk="0" h="1054" w="1238">
                      <a:moveTo>
                        <a:pt x="714" y="1"/>
                      </a:moveTo>
                      <a:cubicBezTo>
                        <a:pt x="705" y="1"/>
                        <a:pt x="695" y="1"/>
                        <a:pt x="685" y="1"/>
                      </a:cubicBezTo>
                      <a:cubicBezTo>
                        <a:pt x="208" y="1"/>
                        <a:pt x="1" y="574"/>
                        <a:pt x="335" y="909"/>
                      </a:cubicBezTo>
                      <a:cubicBezTo>
                        <a:pt x="440" y="1008"/>
                        <a:pt x="569" y="1054"/>
                        <a:pt x="695" y="1054"/>
                      </a:cubicBezTo>
                      <a:cubicBezTo>
                        <a:pt x="971" y="1054"/>
                        <a:pt x="1238" y="838"/>
                        <a:pt x="1227" y="511"/>
                      </a:cubicBezTo>
                      <a:cubicBezTo>
                        <a:pt x="1227" y="233"/>
                        <a:pt x="100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0" name="Google Shape;4710;p18"/>
                <p:cNvSpPr/>
                <p:nvPr/>
              </p:nvSpPr>
              <p:spPr>
                <a:xfrm>
                  <a:off x="1702700" y="3340658"/>
                  <a:ext cx="37150" cy="31491"/>
                </a:xfrm>
                <a:custGeom>
                  <a:rect b="b" l="l" r="r" t="t"/>
                  <a:pathLst>
                    <a:path extrusionOk="0" h="1063" w="1254">
                      <a:moveTo>
                        <a:pt x="693" y="0"/>
                      </a:moveTo>
                      <a:cubicBezTo>
                        <a:pt x="558" y="0"/>
                        <a:pt x="422" y="53"/>
                        <a:pt x="315" y="171"/>
                      </a:cubicBezTo>
                      <a:cubicBezTo>
                        <a:pt x="1" y="501"/>
                        <a:pt x="244" y="1063"/>
                        <a:pt x="694" y="1063"/>
                      </a:cubicBezTo>
                      <a:cubicBezTo>
                        <a:pt x="700" y="1063"/>
                        <a:pt x="706" y="1063"/>
                        <a:pt x="713" y="1062"/>
                      </a:cubicBezTo>
                      <a:cubicBezTo>
                        <a:pt x="1015" y="1062"/>
                        <a:pt x="1254" y="808"/>
                        <a:pt x="1238" y="521"/>
                      </a:cubicBezTo>
                      <a:cubicBezTo>
                        <a:pt x="1217" y="205"/>
                        <a:pt x="958" y="0"/>
                        <a:pt x="6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1" name="Google Shape;4711;p18"/>
                <p:cNvSpPr/>
                <p:nvPr/>
              </p:nvSpPr>
              <p:spPr>
                <a:xfrm>
                  <a:off x="2135462" y="3219433"/>
                  <a:ext cx="37298" cy="32025"/>
                </a:xfrm>
                <a:custGeom>
                  <a:rect b="b" l="l" r="r" t="t"/>
                  <a:pathLst>
                    <a:path extrusionOk="0" h="1081" w="1259">
                      <a:moveTo>
                        <a:pt x="721" y="1"/>
                      </a:moveTo>
                      <a:cubicBezTo>
                        <a:pt x="591" y="1"/>
                        <a:pt x="458" y="49"/>
                        <a:pt x="351" y="156"/>
                      </a:cubicBezTo>
                      <a:cubicBezTo>
                        <a:pt x="1" y="491"/>
                        <a:pt x="239" y="1080"/>
                        <a:pt x="717" y="1080"/>
                      </a:cubicBezTo>
                      <a:cubicBezTo>
                        <a:pt x="726" y="1080"/>
                        <a:pt x="735" y="1080"/>
                        <a:pt x="744" y="1080"/>
                      </a:cubicBezTo>
                      <a:cubicBezTo>
                        <a:pt x="1033" y="1080"/>
                        <a:pt x="1258" y="832"/>
                        <a:pt x="1258" y="538"/>
                      </a:cubicBezTo>
                      <a:cubicBezTo>
                        <a:pt x="1258" y="215"/>
                        <a:pt x="995" y="1"/>
                        <a:pt x="7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2" name="Google Shape;4712;p18"/>
                <p:cNvSpPr/>
                <p:nvPr/>
              </p:nvSpPr>
              <p:spPr>
                <a:xfrm>
                  <a:off x="2277396" y="3789862"/>
                  <a:ext cx="35876" cy="30751"/>
                </a:xfrm>
                <a:custGeom>
                  <a:rect b="b" l="l" r="r" t="t"/>
                  <a:pathLst>
                    <a:path extrusionOk="0" h="1038" w="1211">
                      <a:moveTo>
                        <a:pt x="683" y="0"/>
                      </a:moveTo>
                      <a:cubicBezTo>
                        <a:pt x="560" y="0"/>
                        <a:pt x="435" y="45"/>
                        <a:pt x="335" y="146"/>
                      </a:cubicBezTo>
                      <a:cubicBezTo>
                        <a:pt x="1" y="480"/>
                        <a:pt x="224" y="1037"/>
                        <a:pt x="685" y="1037"/>
                      </a:cubicBezTo>
                      <a:cubicBezTo>
                        <a:pt x="694" y="1037"/>
                        <a:pt x="703" y="1038"/>
                        <a:pt x="712" y="1038"/>
                      </a:cubicBezTo>
                      <a:cubicBezTo>
                        <a:pt x="987" y="1038"/>
                        <a:pt x="1210" y="805"/>
                        <a:pt x="1210" y="528"/>
                      </a:cubicBezTo>
                      <a:cubicBezTo>
                        <a:pt x="1210" y="212"/>
                        <a:pt x="949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3" name="Google Shape;4713;p18"/>
                <p:cNvSpPr/>
                <p:nvPr/>
              </p:nvSpPr>
              <p:spPr>
                <a:xfrm>
                  <a:off x="1722371" y="3281586"/>
                  <a:ext cx="36350" cy="30958"/>
                </a:xfrm>
                <a:custGeom>
                  <a:rect b="b" l="l" r="r" t="t"/>
                  <a:pathLst>
                    <a:path extrusionOk="0" h="1045" w="1227">
                      <a:moveTo>
                        <a:pt x="685" y="0"/>
                      </a:moveTo>
                      <a:cubicBezTo>
                        <a:pt x="224" y="16"/>
                        <a:pt x="1" y="573"/>
                        <a:pt x="335" y="892"/>
                      </a:cubicBezTo>
                      <a:cubicBezTo>
                        <a:pt x="441" y="997"/>
                        <a:pt x="569" y="1044"/>
                        <a:pt x="694" y="1044"/>
                      </a:cubicBezTo>
                      <a:cubicBezTo>
                        <a:pt x="966" y="1044"/>
                        <a:pt x="1226" y="825"/>
                        <a:pt x="1226" y="510"/>
                      </a:cubicBezTo>
                      <a:cubicBezTo>
                        <a:pt x="1211" y="223"/>
                        <a:pt x="972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4" name="Google Shape;4714;p18"/>
                <p:cNvSpPr/>
                <p:nvPr/>
              </p:nvSpPr>
              <p:spPr>
                <a:xfrm>
                  <a:off x="2374062" y="3492842"/>
                  <a:ext cx="35876" cy="30751"/>
                </a:xfrm>
                <a:custGeom>
                  <a:rect b="b" l="l" r="r" t="t"/>
                  <a:pathLst>
                    <a:path extrusionOk="0" h="1038" w="1211">
                      <a:moveTo>
                        <a:pt x="685" y="0"/>
                      </a:moveTo>
                      <a:cubicBezTo>
                        <a:pt x="224" y="16"/>
                        <a:pt x="1" y="573"/>
                        <a:pt x="335" y="892"/>
                      </a:cubicBezTo>
                      <a:cubicBezTo>
                        <a:pt x="435" y="992"/>
                        <a:pt x="560" y="1037"/>
                        <a:pt x="683" y="1037"/>
                      </a:cubicBezTo>
                      <a:cubicBezTo>
                        <a:pt x="950" y="1037"/>
                        <a:pt x="1210" y="826"/>
                        <a:pt x="1210" y="510"/>
                      </a:cubicBezTo>
                      <a:cubicBezTo>
                        <a:pt x="1195" y="223"/>
                        <a:pt x="972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5" name="Google Shape;4715;p18"/>
                <p:cNvSpPr/>
                <p:nvPr/>
              </p:nvSpPr>
              <p:spPr>
                <a:xfrm>
                  <a:off x="2041610" y="3908747"/>
                  <a:ext cx="36202" cy="30751"/>
                </a:xfrm>
                <a:custGeom>
                  <a:rect b="b" l="l" r="r" t="t"/>
                  <a:pathLst>
                    <a:path extrusionOk="0" h="1038" w="1222">
                      <a:moveTo>
                        <a:pt x="685" y="1"/>
                      </a:moveTo>
                      <a:cubicBezTo>
                        <a:pt x="208" y="16"/>
                        <a:pt x="1" y="574"/>
                        <a:pt x="335" y="892"/>
                      </a:cubicBezTo>
                      <a:cubicBezTo>
                        <a:pt x="441" y="992"/>
                        <a:pt x="568" y="1037"/>
                        <a:pt x="693" y="1037"/>
                      </a:cubicBezTo>
                      <a:cubicBezTo>
                        <a:pt x="964" y="1037"/>
                        <a:pt x="1222" y="826"/>
                        <a:pt x="1211" y="510"/>
                      </a:cubicBezTo>
                      <a:cubicBezTo>
                        <a:pt x="1195" y="223"/>
                        <a:pt x="95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6" name="Google Shape;4716;p18"/>
                <p:cNvSpPr/>
                <p:nvPr/>
              </p:nvSpPr>
              <p:spPr>
                <a:xfrm>
                  <a:off x="1958157" y="3160835"/>
                  <a:ext cx="36202" cy="30662"/>
                </a:xfrm>
                <a:custGeom>
                  <a:rect b="b" l="l" r="r" t="t"/>
                  <a:pathLst>
                    <a:path extrusionOk="0" h="1035" w="1222">
                      <a:moveTo>
                        <a:pt x="698" y="1"/>
                      </a:moveTo>
                      <a:cubicBezTo>
                        <a:pt x="688" y="1"/>
                        <a:pt x="679" y="1"/>
                        <a:pt x="669" y="1"/>
                      </a:cubicBezTo>
                      <a:cubicBezTo>
                        <a:pt x="207" y="1"/>
                        <a:pt x="1" y="575"/>
                        <a:pt x="335" y="893"/>
                      </a:cubicBezTo>
                      <a:cubicBezTo>
                        <a:pt x="438" y="991"/>
                        <a:pt x="562" y="1035"/>
                        <a:pt x="684" y="1035"/>
                      </a:cubicBezTo>
                      <a:cubicBezTo>
                        <a:pt x="958" y="1035"/>
                        <a:pt x="1221" y="814"/>
                        <a:pt x="1210" y="495"/>
                      </a:cubicBezTo>
                      <a:cubicBezTo>
                        <a:pt x="1195" y="218"/>
                        <a:pt x="971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7" name="Google Shape;4717;p18"/>
                <p:cNvSpPr/>
                <p:nvPr/>
              </p:nvSpPr>
              <p:spPr>
                <a:xfrm>
                  <a:off x="1747049" y="3812081"/>
                  <a:ext cx="35728" cy="30721"/>
                </a:xfrm>
                <a:custGeom>
                  <a:rect b="b" l="l" r="r" t="t"/>
                  <a:pathLst>
                    <a:path extrusionOk="0" h="1037" w="1206">
                      <a:moveTo>
                        <a:pt x="677" y="0"/>
                      </a:moveTo>
                      <a:cubicBezTo>
                        <a:pt x="228" y="0"/>
                        <a:pt x="0" y="546"/>
                        <a:pt x="314" y="876"/>
                      </a:cubicBezTo>
                      <a:cubicBezTo>
                        <a:pt x="419" y="987"/>
                        <a:pt x="553" y="1036"/>
                        <a:pt x="684" y="1036"/>
                      </a:cubicBezTo>
                      <a:cubicBezTo>
                        <a:pt x="949" y="1036"/>
                        <a:pt x="1205" y="834"/>
                        <a:pt x="1205" y="526"/>
                      </a:cubicBezTo>
                      <a:cubicBezTo>
                        <a:pt x="1205" y="239"/>
                        <a:pt x="982" y="0"/>
                        <a:pt x="696" y="0"/>
                      </a:cubicBezTo>
                      <a:cubicBezTo>
                        <a:pt x="689" y="0"/>
                        <a:pt x="683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8" name="Google Shape;4718;p18"/>
                <p:cNvSpPr/>
                <p:nvPr/>
              </p:nvSpPr>
              <p:spPr>
                <a:xfrm>
                  <a:off x="2253014" y="3257531"/>
                  <a:ext cx="35728" cy="30721"/>
                </a:xfrm>
                <a:custGeom>
                  <a:rect b="b" l="l" r="r" t="t"/>
                  <a:pathLst>
                    <a:path extrusionOk="0" h="1037" w="1206">
                      <a:moveTo>
                        <a:pt x="677" y="0"/>
                      </a:moveTo>
                      <a:cubicBezTo>
                        <a:pt x="228" y="0"/>
                        <a:pt x="0" y="546"/>
                        <a:pt x="314" y="876"/>
                      </a:cubicBezTo>
                      <a:cubicBezTo>
                        <a:pt x="420" y="987"/>
                        <a:pt x="553" y="1036"/>
                        <a:pt x="685" y="1036"/>
                      </a:cubicBezTo>
                      <a:cubicBezTo>
                        <a:pt x="950" y="1036"/>
                        <a:pt x="1206" y="834"/>
                        <a:pt x="1206" y="526"/>
                      </a:cubicBezTo>
                      <a:cubicBezTo>
                        <a:pt x="1206" y="239"/>
                        <a:pt x="983" y="1"/>
                        <a:pt x="696" y="1"/>
                      </a:cubicBezTo>
                      <a:cubicBezTo>
                        <a:pt x="690" y="0"/>
                        <a:pt x="683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9" name="Google Shape;4719;p18"/>
                <p:cNvSpPr/>
                <p:nvPr/>
              </p:nvSpPr>
              <p:spPr>
                <a:xfrm>
                  <a:off x="1820134" y="3183024"/>
                  <a:ext cx="34780" cy="29921"/>
                </a:xfrm>
                <a:custGeom>
                  <a:rect b="b" l="l" r="r" t="t"/>
                  <a:pathLst>
                    <a:path extrusionOk="0" h="1010" w="1174">
                      <a:moveTo>
                        <a:pt x="661" y="0"/>
                      </a:moveTo>
                      <a:cubicBezTo>
                        <a:pt x="228" y="0"/>
                        <a:pt x="0" y="531"/>
                        <a:pt x="314" y="860"/>
                      </a:cubicBezTo>
                      <a:cubicBezTo>
                        <a:pt x="412" y="964"/>
                        <a:pt x="538" y="1010"/>
                        <a:pt x="662" y="1010"/>
                      </a:cubicBezTo>
                      <a:cubicBezTo>
                        <a:pt x="920" y="1010"/>
                        <a:pt x="1174" y="811"/>
                        <a:pt x="1174" y="510"/>
                      </a:cubicBezTo>
                      <a:cubicBezTo>
                        <a:pt x="1158" y="239"/>
                        <a:pt x="951" y="17"/>
                        <a:pt x="680" y="1"/>
                      </a:cubicBezTo>
                      <a:cubicBezTo>
                        <a:pt x="674" y="0"/>
                        <a:pt x="667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0" name="Google Shape;4720;p18"/>
                <p:cNvSpPr/>
                <p:nvPr/>
              </p:nvSpPr>
              <p:spPr>
                <a:xfrm>
                  <a:off x="1625705" y="3576770"/>
                  <a:ext cx="35876" cy="30395"/>
                </a:xfrm>
                <a:custGeom>
                  <a:rect b="b" l="l" r="r" t="t"/>
                  <a:pathLst>
                    <a:path extrusionOk="0" h="1026" w="1211">
                      <a:moveTo>
                        <a:pt x="685" y="1"/>
                      </a:moveTo>
                      <a:cubicBezTo>
                        <a:pt x="240" y="1"/>
                        <a:pt x="1" y="558"/>
                        <a:pt x="335" y="876"/>
                      </a:cubicBezTo>
                      <a:cubicBezTo>
                        <a:pt x="438" y="979"/>
                        <a:pt x="566" y="1025"/>
                        <a:pt x="692" y="1025"/>
                      </a:cubicBezTo>
                      <a:cubicBezTo>
                        <a:pt x="955" y="1025"/>
                        <a:pt x="1210" y="822"/>
                        <a:pt x="1210" y="510"/>
                      </a:cubicBezTo>
                      <a:cubicBezTo>
                        <a:pt x="1210" y="223"/>
                        <a:pt x="972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1" name="Google Shape;4721;p18"/>
                <p:cNvSpPr/>
                <p:nvPr/>
              </p:nvSpPr>
              <p:spPr>
                <a:xfrm>
                  <a:off x="2352643" y="3356982"/>
                  <a:ext cx="35135" cy="29951"/>
                </a:xfrm>
                <a:custGeom>
                  <a:rect b="b" l="l" r="r" t="t"/>
                  <a:pathLst>
                    <a:path extrusionOk="0" h="1011" w="1186">
                      <a:moveTo>
                        <a:pt x="655" y="1"/>
                      </a:moveTo>
                      <a:cubicBezTo>
                        <a:pt x="232" y="1"/>
                        <a:pt x="0" y="521"/>
                        <a:pt x="294" y="846"/>
                      </a:cubicBezTo>
                      <a:cubicBezTo>
                        <a:pt x="402" y="959"/>
                        <a:pt x="538" y="1010"/>
                        <a:pt x="670" y="1010"/>
                      </a:cubicBezTo>
                      <a:cubicBezTo>
                        <a:pt x="928" y="1010"/>
                        <a:pt x="1175" y="816"/>
                        <a:pt x="1185" y="511"/>
                      </a:cubicBezTo>
                      <a:cubicBezTo>
                        <a:pt x="1169" y="241"/>
                        <a:pt x="963" y="18"/>
                        <a:pt x="692" y="2"/>
                      </a:cubicBezTo>
                      <a:cubicBezTo>
                        <a:pt x="679" y="1"/>
                        <a:pt x="667" y="1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2" name="Google Shape;4722;p18"/>
                <p:cNvSpPr/>
                <p:nvPr/>
              </p:nvSpPr>
              <p:spPr>
                <a:xfrm>
                  <a:off x="1653523" y="3715859"/>
                  <a:ext cx="34809" cy="29684"/>
                </a:xfrm>
                <a:custGeom>
                  <a:rect b="b" l="l" r="r" t="t"/>
                  <a:pathLst>
                    <a:path extrusionOk="0" h="1002" w="1175">
                      <a:moveTo>
                        <a:pt x="514" y="1"/>
                      </a:moveTo>
                      <a:cubicBezTo>
                        <a:pt x="507" y="1"/>
                        <a:pt x="501" y="1"/>
                        <a:pt x="494" y="1"/>
                      </a:cubicBezTo>
                      <a:cubicBezTo>
                        <a:pt x="224" y="1"/>
                        <a:pt x="1" y="224"/>
                        <a:pt x="1" y="495"/>
                      </a:cubicBezTo>
                      <a:cubicBezTo>
                        <a:pt x="1" y="795"/>
                        <a:pt x="247" y="1002"/>
                        <a:pt x="505" y="1002"/>
                      </a:cubicBezTo>
                      <a:cubicBezTo>
                        <a:pt x="630" y="1002"/>
                        <a:pt x="757" y="954"/>
                        <a:pt x="860" y="845"/>
                      </a:cubicBezTo>
                      <a:cubicBezTo>
                        <a:pt x="1174" y="531"/>
                        <a:pt x="947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3" name="Google Shape;4723;p18"/>
                <p:cNvSpPr/>
                <p:nvPr/>
              </p:nvSpPr>
              <p:spPr>
                <a:xfrm>
                  <a:off x="2180877" y="3889373"/>
                  <a:ext cx="34780" cy="29803"/>
                </a:xfrm>
                <a:custGeom>
                  <a:rect b="b" l="l" r="r" t="t"/>
                  <a:pathLst>
                    <a:path extrusionOk="0" h="1006" w="1174">
                      <a:moveTo>
                        <a:pt x="676" y="1"/>
                      </a:moveTo>
                      <a:cubicBezTo>
                        <a:pt x="549" y="1"/>
                        <a:pt x="419" y="50"/>
                        <a:pt x="314" y="161"/>
                      </a:cubicBezTo>
                      <a:cubicBezTo>
                        <a:pt x="0" y="475"/>
                        <a:pt x="228" y="1005"/>
                        <a:pt x="676" y="1005"/>
                      </a:cubicBezTo>
                      <a:cubicBezTo>
                        <a:pt x="683" y="1005"/>
                        <a:pt x="689" y="1005"/>
                        <a:pt x="696" y="1005"/>
                      </a:cubicBezTo>
                      <a:cubicBezTo>
                        <a:pt x="951" y="989"/>
                        <a:pt x="1173" y="766"/>
                        <a:pt x="1173" y="511"/>
                      </a:cubicBezTo>
                      <a:cubicBezTo>
                        <a:pt x="1173" y="203"/>
                        <a:pt x="932" y="1"/>
                        <a:pt x="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4" name="Google Shape;4724;p18"/>
                <p:cNvSpPr/>
                <p:nvPr/>
              </p:nvSpPr>
              <p:spPr>
                <a:xfrm>
                  <a:off x="2376906" y="3691596"/>
                  <a:ext cx="34780" cy="29507"/>
                </a:xfrm>
                <a:custGeom>
                  <a:rect b="b" l="l" r="r" t="t"/>
                  <a:pathLst>
                    <a:path extrusionOk="0" h="996" w="1174">
                      <a:moveTo>
                        <a:pt x="656" y="0"/>
                      </a:moveTo>
                      <a:cubicBezTo>
                        <a:pt x="538" y="0"/>
                        <a:pt x="417" y="42"/>
                        <a:pt x="319" y="136"/>
                      </a:cubicBezTo>
                      <a:cubicBezTo>
                        <a:pt x="0" y="454"/>
                        <a:pt x="223" y="979"/>
                        <a:pt x="653" y="995"/>
                      </a:cubicBezTo>
                      <a:cubicBezTo>
                        <a:pt x="923" y="995"/>
                        <a:pt x="1146" y="773"/>
                        <a:pt x="1162" y="502"/>
                      </a:cubicBezTo>
                      <a:cubicBezTo>
                        <a:pt x="1173" y="206"/>
                        <a:pt x="919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5" name="Google Shape;4725;p18"/>
                <p:cNvSpPr/>
                <p:nvPr/>
              </p:nvSpPr>
              <p:spPr>
                <a:xfrm>
                  <a:off x="1851596" y="3911739"/>
                  <a:ext cx="34454" cy="29566"/>
                </a:xfrm>
                <a:custGeom>
                  <a:rect b="b" l="l" r="r" t="t"/>
                  <a:pathLst>
                    <a:path extrusionOk="0" h="998" w="1163">
                      <a:moveTo>
                        <a:pt x="506" y="0"/>
                      </a:moveTo>
                      <a:cubicBezTo>
                        <a:pt x="255" y="0"/>
                        <a:pt x="11" y="191"/>
                        <a:pt x="0" y="488"/>
                      </a:cubicBezTo>
                      <a:cubicBezTo>
                        <a:pt x="0" y="759"/>
                        <a:pt x="223" y="982"/>
                        <a:pt x="494" y="998"/>
                      </a:cubicBezTo>
                      <a:cubicBezTo>
                        <a:pt x="939" y="998"/>
                        <a:pt x="1162" y="473"/>
                        <a:pt x="860" y="154"/>
                      </a:cubicBezTo>
                      <a:cubicBezTo>
                        <a:pt x="759" y="48"/>
                        <a:pt x="632" y="0"/>
                        <a:pt x="5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6" name="Google Shape;4726;p18"/>
                <p:cNvSpPr/>
                <p:nvPr/>
              </p:nvSpPr>
              <p:spPr>
                <a:xfrm>
                  <a:off x="1906283" y="3929248"/>
                  <a:ext cx="34454" cy="29507"/>
                </a:xfrm>
                <a:custGeom>
                  <a:rect b="b" l="l" r="r" t="t"/>
                  <a:pathLst>
                    <a:path extrusionOk="0" h="996" w="1163">
                      <a:moveTo>
                        <a:pt x="654" y="1"/>
                      </a:moveTo>
                      <a:cubicBezTo>
                        <a:pt x="537" y="1"/>
                        <a:pt x="418" y="42"/>
                        <a:pt x="319" y="136"/>
                      </a:cubicBezTo>
                      <a:cubicBezTo>
                        <a:pt x="1" y="455"/>
                        <a:pt x="208" y="980"/>
                        <a:pt x="653" y="996"/>
                      </a:cubicBezTo>
                      <a:cubicBezTo>
                        <a:pt x="924" y="996"/>
                        <a:pt x="1147" y="773"/>
                        <a:pt x="1163" y="502"/>
                      </a:cubicBezTo>
                      <a:cubicBezTo>
                        <a:pt x="1163" y="206"/>
                        <a:pt x="913" y="1"/>
                        <a:pt x="6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7" name="Google Shape;4727;p18"/>
                <p:cNvSpPr/>
                <p:nvPr/>
              </p:nvSpPr>
              <p:spPr>
                <a:xfrm>
                  <a:off x="2101986" y="3929485"/>
                  <a:ext cx="34780" cy="29151"/>
                </a:xfrm>
                <a:custGeom>
                  <a:rect b="b" l="l" r="r" t="t"/>
                  <a:pathLst>
                    <a:path extrusionOk="0" h="984" w="1174">
                      <a:moveTo>
                        <a:pt x="653" y="1"/>
                      </a:moveTo>
                      <a:cubicBezTo>
                        <a:pt x="223" y="1"/>
                        <a:pt x="0" y="542"/>
                        <a:pt x="319" y="845"/>
                      </a:cubicBezTo>
                      <a:cubicBezTo>
                        <a:pt x="420" y="940"/>
                        <a:pt x="543" y="983"/>
                        <a:pt x="664" y="983"/>
                      </a:cubicBezTo>
                      <a:cubicBezTo>
                        <a:pt x="924" y="983"/>
                        <a:pt x="1173" y="783"/>
                        <a:pt x="1162" y="478"/>
                      </a:cubicBezTo>
                      <a:cubicBezTo>
                        <a:pt x="1146" y="208"/>
                        <a:pt x="924" y="1"/>
                        <a:pt x="6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8" name="Google Shape;4728;p18"/>
                <p:cNvSpPr/>
                <p:nvPr/>
              </p:nvSpPr>
              <p:spPr>
                <a:xfrm>
                  <a:off x="2419803" y="3573007"/>
                  <a:ext cx="28796" cy="28825"/>
                </a:xfrm>
                <a:custGeom>
                  <a:rect b="b" l="l" r="r" t="t"/>
                  <a:pathLst>
                    <a:path extrusionOk="0" h="973" w="972">
                      <a:moveTo>
                        <a:pt x="478" y="0"/>
                      </a:moveTo>
                      <a:cubicBezTo>
                        <a:pt x="208" y="0"/>
                        <a:pt x="1" y="223"/>
                        <a:pt x="1" y="494"/>
                      </a:cubicBezTo>
                      <a:cubicBezTo>
                        <a:pt x="1" y="764"/>
                        <a:pt x="208" y="971"/>
                        <a:pt x="462" y="971"/>
                      </a:cubicBezTo>
                      <a:cubicBezTo>
                        <a:pt x="471" y="972"/>
                        <a:pt x="481" y="972"/>
                        <a:pt x="490" y="972"/>
                      </a:cubicBezTo>
                      <a:cubicBezTo>
                        <a:pt x="748" y="972"/>
                        <a:pt x="956" y="755"/>
                        <a:pt x="972" y="494"/>
                      </a:cubicBezTo>
                      <a:cubicBezTo>
                        <a:pt x="972" y="223"/>
                        <a:pt x="749" y="0"/>
                        <a:pt x="4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9" name="Google Shape;4729;p18"/>
                <p:cNvSpPr/>
                <p:nvPr/>
              </p:nvSpPr>
              <p:spPr>
                <a:xfrm>
                  <a:off x="1899677" y="3143889"/>
                  <a:ext cx="34454" cy="29358"/>
                </a:xfrm>
                <a:custGeom>
                  <a:rect b="b" l="l" r="r" t="t"/>
                  <a:pathLst>
                    <a:path extrusionOk="0" h="991" w="1163">
                      <a:moveTo>
                        <a:pt x="653" y="0"/>
                      </a:moveTo>
                      <a:cubicBezTo>
                        <a:pt x="208" y="0"/>
                        <a:pt x="1" y="542"/>
                        <a:pt x="319" y="844"/>
                      </a:cubicBezTo>
                      <a:cubicBezTo>
                        <a:pt x="420" y="945"/>
                        <a:pt x="542" y="990"/>
                        <a:pt x="661" y="990"/>
                      </a:cubicBezTo>
                      <a:cubicBezTo>
                        <a:pt x="918" y="990"/>
                        <a:pt x="1163" y="782"/>
                        <a:pt x="1163" y="478"/>
                      </a:cubicBezTo>
                      <a:cubicBezTo>
                        <a:pt x="1147" y="207"/>
                        <a:pt x="92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0" name="Google Shape;4730;p18"/>
                <p:cNvSpPr/>
                <p:nvPr/>
              </p:nvSpPr>
              <p:spPr>
                <a:xfrm>
                  <a:off x="1608878" y="3636642"/>
                  <a:ext cx="34780" cy="29595"/>
                </a:xfrm>
                <a:custGeom>
                  <a:rect b="b" l="l" r="r" t="t"/>
                  <a:pathLst>
                    <a:path extrusionOk="0" h="999" w="1174">
                      <a:moveTo>
                        <a:pt x="661" y="1"/>
                      </a:moveTo>
                      <a:cubicBezTo>
                        <a:pt x="228" y="1"/>
                        <a:pt x="0" y="531"/>
                        <a:pt x="314" y="845"/>
                      </a:cubicBezTo>
                      <a:cubicBezTo>
                        <a:pt x="415" y="951"/>
                        <a:pt x="542" y="999"/>
                        <a:pt x="668" y="999"/>
                      </a:cubicBezTo>
                      <a:cubicBezTo>
                        <a:pt x="919" y="999"/>
                        <a:pt x="1163" y="808"/>
                        <a:pt x="1174" y="511"/>
                      </a:cubicBezTo>
                      <a:cubicBezTo>
                        <a:pt x="1158" y="240"/>
                        <a:pt x="951" y="17"/>
                        <a:pt x="680" y="1"/>
                      </a:cubicBezTo>
                      <a:cubicBezTo>
                        <a:pt x="674" y="1"/>
                        <a:pt x="667" y="1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1" name="Google Shape;4731;p18"/>
                <p:cNvSpPr/>
                <p:nvPr/>
              </p:nvSpPr>
              <p:spPr>
                <a:xfrm>
                  <a:off x="1743257" y="3222780"/>
                  <a:ext cx="34335" cy="29595"/>
                </a:xfrm>
                <a:custGeom>
                  <a:rect b="b" l="l" r="r" t="t"/>
                  <a:pathLst>
                    <a:path extrusionOk="0" h="999" w="1159">
                      <a:moveTo>
                        <a:pt x="663" y="1"/>
                      </a:moveTo>
                      <a:cubicBezTo>
                        <a:pt x="536" y="1"/>
                        <a:pt x="405" y="49"/>
                        <a:pt x="299" y="155"/>
                      </a:cubicBezTo>
                      <a:cubicBezTo>
                        <a:pt x="1" y="469"/>
                        <a:pt x="228" y="999"/>
                        <a:pt x="661" y="999"/>
                      </a:cubicBezTo>
                      <a:cubicBezTo>
                        <a:pt x="668" y="999"/>
                        <a:pt x="674" y="999"/>
                        <a:pt x="681" y="998"/>
                      </a:cubicBezTo>
                      <a:cubicBezTo>
                        <a:pt x="951" y="983"/>
                        <a:pt x="1158" y="760"/>
                        <a:pt x="1158" y="489"/>
                      </a:cubicBezTo>
                      <a:cubicBezTo>
                        <a:pt x="1158" y="192"/>
                        <a:pt x="918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2" name="Google Shape;4732;p18"/>
                <p:cNvSpPr/>
                <p:nvPr/>
              </p:nvSpPr>
              <p:spPr>
                <a:xfrm>
                  <a:off x="1688421" y="3794987"/>
                  <a:ext cx="34780" cy="29418"/>
                </a:xfrm>
                <a:custGeom>
                  <a:rect b="b" l="l" r="r" t="t"/>
                  <a:pathLst>
                    <a:path extrusionOk="0" h="993" w="1174">
                      <a:moveTo>
                        <a:pt x="653" y="0"/>
                      </a:moveTo>
                      <a:cubicBezTo>
                        <a:pt x="538" y="0"/>
                        <a:pt x="420" y="41"/>
                        <a:pt x="319" y="132"/>
                      </a:cubicBezTo>
                      <a:cubicBezTo>
                        <a:pt x="1" y="418"/>
                        <a:pt x="192" y="975"/>
                        <a:pt x="637" y="991"/>
                      </a:cubicBezTo>
                      <a:cubicBezTo>
                        <a:pt x="647" y="992"/>
                        <a:pt x="657" y="992"/>
                        <a:pt x="667" y="992"/>
                      </a:cubicBezTo>
                      <a:cubicBezTo>
                        <a:pt x="924" y="992"/>
                        <a:pt x="1132" y="790"/>
                        <a:pt x="1163" y="530"/>
                      </a:cubicBezTo>
                      <a:cubicBezTo>
                        <a:pt x="1174" y="218"/>
                        <a:pt x="921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3" name="Google Shape;4733;p18"/>
                <p:cNvSpPr/>
                <p:nvPr/>
              </p:nvSpPr>
              <p:spPr>
                <a:xfrm>
                  <a:off x="2394948" y="3434362"/>
                  <a:ext cx="33861" cy="29121"/>
                </a:xfrm>
                <a:custGeom>
                  <a:rect b="b" l="l" r="r" t="t"/>
                  <a:pathLst>
                    <a:path extrusionOk="0" h="983" w="1143">
                      <a:moveTo>
                        <a:pt x="645" y="0"/>
                      </a:moveTo>
                      <a:cubicBezTo>
                        <a:pt x="212" y="0"/>
                        <a:pt x="1" y="515"/>
                        <a:pt x="299" y="828"/>
                      </a:cubicBezTo>
                      <a:cubicBezTo>
                        <a:pt x="399" y="934"/>
                        <a:pt x="527" y="982"/>
                        <a:pt x="652" y="982"/>
                      </a:cubicBezTo>
                      <a:cubicBezTo>
                        <a:pt x="902" y="982"/>
                        <a:pt x="1142" y="791"/>
                        <a:pt x="1142" y="494"/>
                      </a:cubicBezTo>
                      <a:cubicBezTo>
                        <a:pt x="1142" y="223"/>
                        <a:pt x="935" y="1"/>
                        <a:pt x="665" y="1"/>
                      </a:cubicBezTo>
                      <a:cubicBezTo>
                        <a:pt x="658" y="0"/>
                        <a:pt x="651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4" name="Google Shape;4734;p18"/>
                <p:cNvSpPr/>
                <p:nvPr/>
              </p:nvSpPr>
              <p:spPr>
                <a:xfrm>
                  <a:off x="2154926" y="3161338"/>
                  <a:ext cx="34335" cy="29269"/>
                </a:xfrm>
                <a:custGeom>
                  <a:rect b="b" l="l" r="r" t="t"/>
                  <a:pathLst>
                    <a:path extrusionOk="0" h="988" w="1159">
                      <a:moveTo>
                        <a:pt x="650" y="1"/>
                      </a:moveTo>
                      <a:cubicBezTo>
                        <a:pt x="527" y="1"/>
                        <a:pt x="402" y="45"/>
                        <a:pt x="299" y="144"/>
                      </a:cubicBezTo>
                      <a:cubicBezTo>
                        <a:pt x="1" y="457"/>
                        <a:pt x="213" y="988"/>
                        <a:pt x="646" y="988"/>
                      </a:cubicBezTo>
                      <a:cubicBezTo>
                        <a:pt x="652" y="988"/>
                        <a:pt x="658" y="988"/>
                        <a:pt x="665" y="987"/>
                      </a:cubicBezTo>
                      <a:cubicBezTo>
                        <a:pt x="935" y="987"/>
                        <a:pt x="1158" y="764"/>
                        <a:pt x="1158" y="494"/>
                      </a:cubicBezTo>
                      <a:cubicBezTo>
                        <a:pt x="1147" y="193"/>
                        <a:pt x="904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5" name="Google Shape;4735;p18"/>
                <p:cNvSpPr/>
                <p:nvPr/>
              </p:nvSpPr>
              <p:spPr>
                <a:xfrm>
                  <a:off x="2100564" y="3141993"/>
                  <a:ext cx="33861" cy="29121"/>
                </a:xfrm>
                <a:custGeom>
                  <a:rect b="b" l="l" r="r" t="t"/>
                  <a:pathLst>
                    <a:path extrusionOk="0" h="983" w="1143">
                      <a:moveTo>
                        <a:pt x="498" y="0"/>
                      </a:moveTo>
                      <a:cubicBezTo>
                        <a:pt x="491" y="0"/>
                        <a:pt x="485" y="1"/>
                        <a:pt x="478" y="1"/>
                      </a:cubicBezTo>
                      <a:cubicBezTo>
                        <a:pt x="208" y="1"/>
                        <a:pt x="1" y="224"/>
                        <a:pt x="1" y="494"/>
                      </a:cubicBezTo>
                      <a:cubicBezTo>
                        <a:pt x="1" y="791"/>
                        <a:pt x="241" y="982"/>
                        <a:pt x="491" y="982"/>
                      </a:cubicBezTo>
                      <a:cubicBezTo>
                        <a:pt x="616" y="982"/>
                        <a:pt x="743" y="935"/>
                        <a:pt x="844" y="828"/>
                      </a:cubicBezTo>
                      <a:cubicBezTo>
                        <a:pt x="1142" y="515"/>
                        <a:pt x="930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6" name="Google Shape;4736;p18"/>
                <p:cNvSpPr/>
                <p:nvPr/>
              </p:nvSpPr>
              <p:spPr>
                <a:xfrm>
                  <a:off x="2313242" y="3277824"/>
                  <a:ext cx="34454" cy="29566"/>
                </a:xfrm>
                <a:custGeom>
                  <a:rect b="b" l="l" r="r" t="t"/>
                  <a:pathLst>
                    <a:path extrusionOk="0" h="998" w="1163">
                      <a:moveTo>
                        <a:pt x="669" y="0"/>
                      </a:moveTo>
                      <a:cubicBezTo>
                        <a:pt x="223" y="0"/>
                        <a:pt x="0" y="525"/>
                        <a:pt x="303" y="844"/>
                      </a:cubicBezTo>
                      <a:cubicBezTo>
                        <a:pt x="404" y="950"/>
                        <a:pt x="531" y="997"/>
                        <a:pt x="657" y="997"/>
                      </a:cubicBezTo>
                      <a:cubicBezTo>
                        <a:pt x="908" y="997"/>
                        <a:pt x="1152" y="806"/>
                        <a:pt x="1162" y="509"/>
                      </a:cubicBezTo>
                      <a:cubicBezTo>
                        <a:pt x="1162" y="239"/>
                        <a:pt x="940" y="16"/>
                        <a:pt x="6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7" name="Google Shape;4737;p18"/>
                <p:cNvSpPr/>
                <p:nvPr/>
              </p:nvSpPr>
              <p:spPr>
                <a:xfrm>
                  <a:off x="1626771" y="3381541"/>
                  <a:ext cx="34335" cy="29477"/>
                </a:xfrm>
                <a:custGeom>
                  <a:rect b="b" l="l" r="r" t="t"/>
                  <a:pathLst>
                    <a:path extrusionOk="0" h="995" w="1159">
                      <a:moveTo>
                        <a:pt x="646" y="0"/>
                      </a:moveTo>
                      <a:cubicBezTo>
                        <a:pt x="213" y="0"/>
                        <a:pt x="1" y="531"/>
                        <a:pt x="299" y="844"/>
                      </a:cubicBezTo>
                      <a:cubicBezTo>
                        <a:pt x="397" y="948"/>
                        <a:pt x="521" y="994"/>
                        <a:pt x="644" y="994"/>
                      </a:cubicBezTo>
                      <a:cubicBezTo>
                        <a:pt x="898" y="994"/>
                        <a:pt x="1148" y="795"/>
                        <a:pt x="1159" y="494"/>
                      </a:cubicBezTo>
                      <a:cubicBezTo>
                        <a:pt x="1159" y="224"/>
                        <a:pt x="936" y="17"/>
                        <a:pt x="665" y="1"/>
                      </a:cubicBezTo>
                      <a:cubicBezTo>
                        <a:pt x="659" y="1"/>
                        <a:pt x="652" y="0"/>
                        <a:pt x="6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8" name="Google Shape;4738;p18"/>
                <p:cNvSpPr/>
                <p:nvPr/>
              </p:nvSpPr>
              <p:spPr>
                <a:xfrm>
                  <a:off x="2258199" y="3847898"/>
                  <a:ext cx="34335" cy="29507"/>
                </a:xfrm>
                <a:custGeom>
                  <a:rect b="b" l="l" r="r" t="t"/>
                  <a:pathLst>
                    <a:path extrusionOk="0" h="996" w="1159">
                      <a:moveTo>
                        <a:pt x="661" y="1"/>
                      </a:moveTo>
                      <a:cubicBezTo>
                        <a:pt x="228" y="1"/>
                        <a:pt x="0" y="531"/>
                        <a:pt x="298" y="845"/>
                      </a:cubicBezTo>
                      <a:cubicBezTo>
                        <a:pt x="403" y="949"/>
                        <a:pt x="531" y="995"/>
                        <a:pt x="656" y="995"/>
                      </a:cubicBezTo>
                      <a:cubicBezTo>
                        <a:pt x="913" y="995"/>
                        <a:pt x="1158" y="800"/>
                        <a:pt x="1158" y="511"/>
                      </a:cubicBezTo>
                      <a:cubicBezTo>
                        <a:pt x="1158" y="240"/>
                        <a:pt x="951" y="17"/>
                        <a:pt x="681" y="1"/>
                      </a:cubicBezTo>
                      <a:cubicBezTo>
                        <a:pt x="674" y="1"/>
                        <a:pt x="668" y="1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9" name="Google Shape;4739;p18"/>
                <p:cNvSpPr/>
                <p:nvPr/>
              </p:nvSpPr>
              <p:spPr>
                <a:xfrm>
                  <a:off x="1606863" y="3440732"/>
                  <a:ext cx="34454" cy="29507"/>
                </a:xfrm>
                <a:custGeom>
                  <a:rect b="b" l="l" r="r" t="t"/>
                  <a:pathLst>
                    <a:path extrusionOk="0" h="996" w="1163">
                      <a:moveTo>
                        <a:pt x="653" y="0"/>
                      </a:moveTo>
                      <a:cubicBezTo>
                        <a:pt x="536" y="0"/>
                        <a:pt x="417" y="42"/>
                        <a:pt x="318" y="136"/>
                      </a:cubicBezTo>
                      <a:cubicBezTo>
                        <a:pt x="0" y="454"/>
                        <a:pt x="207" y="995"/>
                        <a:pt x="653" y="995"/>
                      </a:cubicBezTo>
                      <a:cubicBezTo>
                        <a:pt x="923" y="995"/>
                        <a:pt x="1146" y="772"/>
                        <a:pt x="1162" y="502"/>
                      </a:cubicBezTo>
                      <a:cubicBezTo>
                        <a:pt x="1162" y="206"/>
                        <a:pt x="912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0" name="Google Shape;4740;p18"/>
                <p:cNvSpPr/>
                <p:nvPr/>
              </p:nvSpPr>
              <p:spPr>
                <a:xfrm>
                  <a:off x="2362271" y="3749335"/>
                  <a:ext cx="29269" cy="28825"/>
                </a:xfrm>
                <a:custGeom>
                  <a:rect b="b" l="l" r="r" t="t"/>
                  <a:pathLst>
                    <a:path extrusionOk="0" h="973" w="988">
                      <a:moveTo>
                        <a:pt x="506" y="1"/>
                      </a:moveTo>
                      <a:cubicBezTo>
                        <a:pt x="497" y="1"/>
                        <a:pt x="487" y="1"/>
                        <a:pt x="478" y="1"/>
                      </a:cubicBezTo>
                      <a:cubicBezTo>
                        <a:pt x="208" y="1"/>
                        <a:pt x="1" y="224"/>
                        <a:pt x="1" y="495"/>
                      </a:cubicBezTo>
                      <a:cubicBezTo>
                        <a:pt x="17" y="765"/>
                        <a:pt x="256" y="972"/>
                        <a:pt x="526" y="972"/>
                      </a:cubicBezTo>
                      <a:cubicBezTo>
                        <a:pt x="781" y="956"/>
                        <a:pt x="988" y="734"/>
                        <a:pt x="972" y="479"/>
                      </a:cubicBezTo>
                      <a:cubicBezTo>
                        <a:pt x="972" y="217"/>
                        <a:pt x="764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1" name="Google Shape;4741;p18"/>
                <p:cNvSpPr/>
                <p:nvPr/>
              </p:nvSpPr>
              <p:spPr>
                <a:xfrm>
                  <a:off x="2394829" y="3632109"/>
                  <a:ext cx="33980" cy="29566"/>
                </a:xfrm>
                <a:custGeom>
                  <a:rect b="b" l="l" r="r" t="t"/>
                  <a:pathLst>
                    <a:path extrusionOk="0" h="998" w="1147">
                      <a:moveTo>
                        <a:pt x="656" y="0"/>
                      </a:moveTo>
                      <a:cubicBezTo>
                        <a:pt x="531" y="0"/>
                        <a:pt x="403" y="48"/>
                        <a:pt x="303" y="154"/>
                      </a:cubicBezTo>
                      <a:cubicBezTo>
                        <a:pt x="0" y="473"/>
                        <a:pt x="223" y="998"/>
                        <a:pt x="669" y="998"/>
                      </a:cubicBezTo>
                      <a:cubicBezTo>
                        <a:pt x="939" y="982"/>
                        <a:pt x="1146" y="759"/>
                        <a:pt x="1146" y="488"/>
                      </a:cubicBezTo>
                      <a:cubicBezTo>
                        <a:pt x="1146" y="191"/>
                        <a:pt x="906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2" name="Google Shape;4742;p18"/>
                <p:cNvSpPr/>
                <p:nvPr/>
              </p:nvSpPr>
              <p:spPr>
                <a:xfrm>
                  <a:off x="2218916" y="3181572"/>
                  <a:ext cx="29744" cy="28825"/>
                </a:xfrm>
                <a:custGeom>
                  <a:rect b="b" l="l" r="r" t="t"/>
                  <a:pathLst>
                    <a:path extrusionOk="0" h="973" w="1004">
                      <a:moveTo>
                        <a:pt x="483" y="1"/>
                      </a:moveTo>
                      <a:cubicBezTo>
                        <a:pt x="240" y="1"/>
                        <a:pt x="33" y="202"/>
                        <a:pt x="33" y="448"/>
                      </a:cubicBezTo>
                      <a:cubicBezTo>
                        <a:pt x="1" y="718"/>
                        <a:pt x="208" y="957"/>
                        <a:pt x="478" y="973"/>
                      </a:cubicBezTo>
                      <a:cubicBezTo>
                        <a:pt x="749" y="973"/>
                        <a:pt x="988" y="766"/>
                        <a:pt x="1004" y="495"/>
                      </a:cubicBezTo>
                      <a:cubicBezTo>
                        <a:pt x="1004" y="225"/>
                        <a:pt x="781" y="2"/>
                        <a:pt x="510" y="2"/>
                      </a:cubicBezTo>
                      <a:cubicBezTo>
                        <a:pt x="501" y="1"/>
                        <a:pt x="492" y="1"/>
                        <a:pt x="4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3" name="Google Shape;4743;p18"/>
                <p:cNvSpPr/>
                <p:nvPr/>
              </p:nvSpPr>
              <p:spPr>
                <a:xfrm>
                  <a:off x="1591458" y="3500752"/>
                  <a:ext cx="30040" cy="28529"/>
                </a:xfrm>
                <a:custGeom>
                  <a:rect b="b" l="l" r="r" t="t"/>
                  <a:pathLst>
                    <a:path extrusionOk="0" h="963" w="1014">
                      <a:moveTo>
                        <a:pt x="496" y="0"/>
                      </a:moveTo>
                      <a:cubicBezTo>
                        <a:pt x="263" y="0"/>
                        <a:pt x="57" y="183"/>
                        <a:pt x="43" y="434"/>
                      </a:cubicBezTo>
                      <a:cubicBezTo>
                        <a:pt x="1" y="778"/>
                        <a:pt x="259" y="962"/>
                        <a:pt x="518" y="962"/>
                      </a:cubicBezTo>
                      <a:cubicBezTo>
                        <a:pt x="750" y="962"/>
                        <a:pt x="983" y="814"/>
                        <a:pt x="998" y="497"/>
                      </a:cubicBezTo>
                      <a:cubicBezTo>
                        <a:pt x="1014" y="243"/>
                        <a:pt x="823" y="20"/>
                        <a:pt x="552" y="4"/>
                      </a:cubicBezTo>
                      <a:cubicBezTo>
                        <a:pt x="533" y="2"/>
                        <a:pt x="515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4" name="Google Shape;4744;p18"/>
                <p:cNvSpPr/>
                <p:nvPr/>
              </p:nvSpPr>
              <p:spPr>
                <a:xfrm>
                  <a:off x="2043032" y="3122559"/>
                  <a:ext cx="29269" cy="28440"/>
                </a:xfrm>
                <a:custGeom>
                  <a:rect b="b" l="l" r="r" t="t"/>
                  <a:pathLst>
                    <a:path extrusionOk="0" h="960" w="988">
                      <a:moveTo>
                        <a:pt x="455" y="1"/>
                      </a:moveTo>
                      <a:cubicBezTo>
                        <a:pt x="210" y="1"/>
                        <a:pt x="18" y="198"/>
                        <a:pt x="33" y="450"/>
                      </a:cubicBezTo>
                      <a:cubicBezTo>
                        <a:pt x="0" y="788"/>
                        <a:pt x="249" y="959"/>
                        <a:pt x="499" y="959"/>
                      </a:cubicBezTo>
                      <a:cubicBezTo>
                        <a:pt x="743" y="959"/>
                        <a:pt x="987" y="796"/>
                        <a:pt x="972" y="466"/>
                      </a:cubicBezTo>
                      <a:cubicBezTo>
                        <a:pt x="987" y="220"/>
                        <a:pt x="780" y="3"/>
                        <a:pt x="536" y="3"/>
                      </a:cubicBezTo>
                      <a:cubicBezTo>
                        <a:pt x="527" y="3"/>
                        <a:pt x="519" y="4"/>
                        <a:pt x="510" y="4"/>
                      </a:cubicBezTo>
                      <a:cubicBezTo>
                        <a:pt x="492" y="2"/>
                        <a:pt x="47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5" name="Google Shape;4745;p18"/>
                <p:cNvSpPr/>
                <p:nvPr/>
              </p:nvSpPr>
              <p:spPr>
                <a:xfrm>
                  <a:off x="1787280" y="3892572"/>
                  <a:ext cx="35106" cy="28085"/>
                </a:xfrm>
                <a:custGeom>
                  <a:rect b="b" l="l" r="r" t="t"/>
                  <a:pathLst>
                    <a:path extrusionOk="0" h="948" w="1185">
                      <a:moveTo>
                        <a:pt x="649" y="1"/>
                      </a:moveTo>
                      <a:cubicBezTo>
                        <a:pt x="49" y="1"/>
                        <a:pt x="0" y="929"/>
                        <a:pt x="643" y="944"/>
                      </a:cubicBezTo>
                      <a:cubicBezTo>
                        <a:pt x="661" y="947"/>
                        <a:pt x="678" y="948"/>
                        <a:pt x="695" y="948"/>
                      </a:cubicBezTo>
                      <a:cubicBezTo>
                        <a:pt x="929" y="948"/>
                        <a:pt x="1137" y="752"/>
                        <a:pt x="1137" y="515"/>
                      </a:cubicBezTo>
                      <a:cubicBezTo>
                        <a:pt x="1184" y="244"/>
                        <a:pt x="977" y="5"/>
                        <a:pt x="723" y="5"/>
                      </a:cubicBezTo>
                      <a:cubicBezTo>
                        <a:pt x="697" y="2"/>
                        <a:pt x="673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6" name="Google Shape;4746;p18"/>
                <p:cNvSpPr/>
                <p:nvPr/>
              </p:nvSpPr>
              <p:spPr>
                <a:xfrm>
                  <a:off x="1970421" y="3949748"/>
                  <a:ext cx="33861" cy="27966"/>
                </a:xfrm>
                <a:custGeom>
                  <a:rect b="b" l="l" r="r" t="t"/>
                  <a:pathLst>
                    <a:path extrusionOk="0" h="944" w="1143">
                      <a:moveTo>
                        <a:pt x="482" y="0"/>
                      </a:moveTo>
                      <a:cubicBezTo>
                        <a:pt x="239" y="0"/>
                        <a:pt x="32" y="202"/>
                        <a:pt x="32" y="447"/>
                      </a:cubicBezTo>
                      <a:cubicBezTo>
                        <a:pt x="0" y="718"/>
                        <a:pt x="191" y="940"/>
                        <a:pt x="462" y="940"/>
                      </a:cubicBezTo>
                      <a:cubicBezTo>
                        <a:pt x="482" y="942"/>
                        <a:pt x="502" y="943"/>
                        <a:pt x="521" y="943"/>
                      </a:cubicBezTo>
                      <a:cubicBezTo>
                        <a:pt x="1117" y="943"/>
                        <a:pt x="1142" y="17"/>
                        <a:pt x="510" y="1"/>
                      </a:cubicBezTo>
                      <a:cubicBezTo>
                        <a:pt x="501" y="1"/>
                        <a:pt x="491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7" name="Google Shape;4747;p18"/>
                <p:cNvSpPr/>
                <p:nvPr/>
              </p:nvSpPr>
              <p:spPr>
                <a:xfrm>
                  <a:off x="1644695" y="3322528"/>
                  <a:ext cx="34335" cy="28440"/>
                </a:xfrm>
                <a:custGeom>
                  <a:rect b="b" l="l" r="r" t="t"/>
                  <a:pathLst>
                    <a:path extrusionOk="0" h="960" w="1159">
                      <a:moveTo>
                        <a:pt x="622" y="0"/>
                      </a:moveTo>
                      <a:cubicBezTo>
                        <a:pt x="26" y="0"/>
                        <a:pt x="1" y="943"/>
                        <a:pt x="633" y="958"/>
                      </a:cubicBezTo>
                      <a:cubicBezTo>
                        <a:pt x="642" y="959"/>
                        <a:pt x="652" y="959"/>
                        <a:pt x="661" y="959"/>
                      </a:cubicBezTo>
                      <a:cubicBezTo>
                        <a:pt x="905" y="959"/>
                        <a:pt x="1127" y="758"/>
                        <a:pt x="1127" y="513"/>
                      </a:cubicBezTo>
                      <a:cubicBezTo>
                        <a:pt x="1158" y="242"/>
                        <a:pt x="952" y="3"/>
                        <a:pt x="681" y="3"/>
                      </a:cubicBezTo>
                      <a:cubicBezTo>
                        <a:pt x="661" y="1"/>
                        <a:pt x="641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8" name="Google Shape;4748;p18"/>
                <p:cNvSpPr/>
                <p:nvPr/>
              </p:nvSpPr>
              <p:spPr>
                <a:xfrm>
                  <a:off x="1572913" y="3560713"/>
                  <a:ext cx="28262" cy="26959"/>
                </a:xfrm>
                <a:custGeom>
                  <a:rect b="b" l="l" r="r" t="t"/>
                  <a:pathLst>
                    <a:path extrusionOk="0" h="910" w="954">
                      <a:moveTo>
                        <a:pt x="466" y="1"/>
                      </a:moveTo>
                      <a:cubicBezTo>
                        <a:pt x="223" y="1"/>
                        <a:pt x="16" y="202"/>
                        <a:pt x="16" y="447"/>
                      </a:cubicBezTo>
                      <a:cubicBezTo>
                        <a:pt x="1" y="693"/>
                        <a:pt x="178" y="910"/>
                        <a:pt x="420" y="910"/>
                      </a:cubicBezTo>
                      <a:cubicBezTo>
                        <a:pt x="429" y="910"/>
                        <a:pt x="437" y="909"/>
                        <a:pt x="446" y="909"/>
                      </a:cubicBezTo>
                      <a:cubicBezTo>
                        <a:pt x="455" y="909"/>
                        <a:pt x="465" y="910"/>
                        <a:pt x="474" y="910"/>
                      </a:cubicBezTo>
                      <a:cubicBezTo>
                        <a:pt x="747" y="910"/>
                        <a:pt x="954" y="692"/>
                        <a:pt x="923" y="415"/>
                      </a:cubicBezTo>
                      <a:cubicBezTo>
                        <a:pt x="923" y="192"/>
                        <a:pt x="732" y="1"/>
                        <a:pt x="493" y="1"/>
                      </a:cubicBezTo>
                      <a:cubicBezTo>
                        <a:pt x="484" y="1"/>
                        <a:pt x="475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9" name="Google Shape;4749;p18"/>
                <p:cNvSpPr/>
                <p:nvPr/>
              </p:nvSpPr>
              <p:spPr>
                <a:xfrm>
                  <a:off x="2439622" y="3514498"/>
                  <a:ext cx="28322" cy="27403"/>
                </a:xfrm>
                <a:custGeom>
                  <a:rect b="b" l="l" r="r" t="t"/>
                  <a:pathLst>
                    <a:path extrusionOk="0" h="925" w="956">
                      <a:moveTo>
                        <a:pt x="450" y="1"/>
                      </a:moveTo>
                      <a:cubicBezTo>
                        <a:pt x="208" y="1"/>
                        <a:pt x="16" y="202"/>
                        <a:pt x="16" y="447"/>
                      </a:cubicBezTo>
                      <a:cubicBezTo>
                        <a:pt x="0" y="702"/>
                        <a:pt x="207" y="925"/>
                        <a:pt x="478" y="925"/>
                      </a:cubicBezTo>
                      <a:cubicBezTo>
                        <a:pt x="732" y="925"/>
                        <a:pt x="955" y="718"/>
                        <a:pt x="939" y="463"/>
                      </a:cubicBezTo>
                      <a:cubicBezTo>
                        <a:pt x="955" y="202"/>
                        <a:pt x="748" y="1"/>
                        <a:pt x="505" y="1"/>
                      </a:cubicBezTo>
                      <a:cubicBezTo>
                        <a:pt x="496" y="1"/>
                        <a:pt x="487" y="1"/>
                        <a:pt x="478" y="2"/>
                      </a:cubicBezTo>
                      <a:cubicBezTo>
                        <a:pt x="469" y="1"/>
                        <a:pt x="45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0" name="Google Shape;4750;p18"/>
                <p:cNvSpPr/>
                <p:nvPr/>
              </p:nvSpPr>
              <p:spPr>
                <a:xfrm>
                  <a:off x="1590807" y="3697373"/>
                  <a:ext cx="31965" cy="27048"/>
                </a:xfrm>
                <a:custGeom>
                  <a:rect b="b" l="l" r="r" t="t"/>
                  <a:pathLst>
                    <a:path extrusionOk="0" h="913" w="1079">
                      <a:moveTo>
                        <a:pt x="600" y="0"/>
                      </a:moveTo>
                      <a:cubicBezTo>
                        <a:pt x="497" y="0"/>
                        <a:pt x="393" y="36"/>
                        <a:pt x="303" y="116"/>
                      </a:cubicBezTo>
                      <a:cubicBezTo>
                        <a:pt x="1" y="387"/>
                        <a:pt x="176" y="896"/>
                        <a:pt x="590" y="912"/>
                      </a:cubicBezTo>
                      <a:cubicBezTo>
                        <a:pt x="599" y="912"/>
                        <a:pt x="608" y="913"/>
                        <a:pt x="618" y="913"/>
                      </a:cubicBezTo>
                      <a:cubicBezTo>
                        <a:pt x="846" y="913"/>
                        <a:pt x="1052" y="727"/>
                        <a:pt x="1067" y="482"/>
                      </a:cubicBezTo>
                      <a:cubicBezTo>
                        <a:pt x="1079" y="202"/>
                        <a:pt x="845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1" name="Google Shape;4751;p18"/>
                <p:cNvSpPr/>
                <p:nvPr/>
              </p:nvSpPr>
              <p:spPr>
                <a:xfrm>
                  <a:off x="2279292" y="3199969"/>
                  <a:ext cx="27818" cy="27018"/>
                </a:xfrm>
                <a:custGeom>
                  <a:rect b="b" l="l" r="r" t="t"/>
                  <a:pathLst>
                    <a:path extrusionOk="0" h="912" w="939">
                      <a:moveTo>
                        <a:pt x="491" y="1"/>
                      </a:moveTo>
                      <a:cubicBezTo>
                        <a:pt x="481" y="1"/>
                        <a:pt x="472" y="1"/>
                        <a:pt x="462" y="2"/>
                      </a:cubicBezTo>
                      <a:cubicBezTo>
                        <a:pt x="453" y="1"/>
                        <a:pt x="445" y="1"/>
                        <a:pt x="436" y="1"/>
                      </a:cubicBezTo>
                      <a:cubicBezTo>
                        <a:pt x="194" y="1"/>
                        <a:pt x="1" y="217"/>
                        <a:pt x="16" y="463"/>
                      </a:cubicBezTo>
                      <a:cubicBezTo>
                        <a:pt x="1" y="709"/>
                        <a:pt x="193" y="910"/>
                        <a:pt x="434" y="910"/>
                      </a:cubicBezTo>
                      <a:cubicBezTo>
                        <a:pt x="444" y="910"/>
                        <a:pt x="453" y="910"/>
                        <a:pt x="462" y="909"/>
                      </a:cubicBezTo>
                      <a:cubicBezTo>
                        <a:pt x="478" y="911"/>
                        <a:pt x="495" y="912"/>
                        <a:pt x="511" y="912"/>
                      </a:cubicBezTo>
                      <a:cubicBezTo>
                        <a:pt x="744" y="912"/>
                        <a:pt x="938" y="702"/>
                        <a:pt x="924" y="463"/>
                      </a:cubicBezTo>
                      <a:cubicBezTo>
                        <a:pt x="939" y="202"/>
                        <a:pt x="747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2" name="Google Shape;4752;p18"/>
                <p:cNvSpPr/>
                <p:nvPr/>
              </p:nvSpPr>
              <p:spPr>
                <a:xfrm>
                  <a:off x="1984108" y="3105199"/>
                  <a:ext cx="32558" cy="27403"/>
                </a:xfrm>
                <a:custGeom>
                  <a:rect b="b" l="l" r="r" t="t"/>
                  <a:pathLst>
                    <a:path extrusionOk="0" h="925" w="1099">
                      <a:moveTo>
                        <a:pt x="452" y="0"/>
                      </a:moveTo>
                      <a:cubicBezTo>
                        <a:pt x="208" y="0"/>
                        <a:pt x="1" y="217"/>
                        <a:pt x="16" y="479"/>
                      </a:cubicBezTo>
                      <a:cubicBezTo>
                        <a:pt x="16" y="718"/>
                        <a:pt x="207" y="924"/>
                        <a:pt x="462" y="924"/>
                      </a:cubicBezTo>
                      <a:cubicBezTo>
                        <a:pt x="1082" y="924"/>
                        <a:pt x="1098" y="1"/>
                        <a:pt x="478" y="1"/>
                      </a:cubicBezTo>
                      <a:cubicBezTo>
                        <a:pt x="469" y="1"/>
                        <a:pt x="46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3" name="Google Shape;4753;p18"/>
                <p:cNvSpPr/>
                <p:nvPr/>
              </p:nvSpPr>
              <p:spPr>
                <a:xfrm>
                  <a:off x="2028457" y="3970012"/>
                  <a:ext cx="28262" cy="26959"/>
                </a:xfrm>
                <a:custGeom>
                  <a:rect b="b" l="l" r="r" t="t"/>
                  <a:pathLst>
                    <a:path extrusionOk="0" h="910" w="954">
                      <a:moveTo>
                        <a:pt x="479" y="1"/>
                      </a:moveTo>
                      <a:cubicBezTo>
                        <a:pt x="222" y="1"/>
                        <a:pt x="16" y="203"/>
                        <a:pt x="31" y="463"/>
                      </a:cubicBezTo>
                      <a:cubicBezTo>
                        <a:pt x="0" y="694"/>
                        <a:pt x="192" y="910"/>
                        <a:pt x="435" y="910"/>
                      </a:cubicBezTo>
                      <a:cubicBezTo>
                        <a:pt x="444" y="910"/>
                        <a:pt x="452" y="910"/>
                        <a:pt x="461" y="909"/>
                      </a:cubicBezTo>
                      <a:cubicBezTo>
                        <a:pt x="469" y="910"/>
                        <a:pt x="478" y="910"/>
                        <a:pt x="486" y="910"/>
                      </a:cubicBezTo>
                      <a:cubicBezTo>
                        <a:pt x="745" y="910"/>
                        <a:pt x="953" y="678"/>
                        <a:pt x="922" y="416"/>
                      </a:cubicBezTo>
                      <a:cubicBezTo>
                        <a:pt x="922" y="177"/>
                        <a:pt x="731" y="2"/>
                        <a:pt x="509" y="2"/>
                      </a:cubicBezTo>
                      <a:cubicBezTo>
                        <a:pt x="499" y="1"/>
                        <a:pt x="489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4" name="Google Shape;4754;p18"/>
                <p:cNvSpPr/>
                <p:nvPr/>
              </p:nvSpPr>
              <p:spPr>
                <a:xfrm>
                  <a:off x="2342482" y="3809237"/>
                  <a:ext cx="28796" cy="27403"/>
                </a:xfrm>
                <a:custGeom>
                  <a:rect b="b" l="l" r="r" t="t"/>
                  <a:pathLst>
                    <a:path extrusionOk="0" h="925" w="972">
                      <a:moveTo>
                        <a:pt x="464" y="0"/>
                      </a:moveTo>
                      <a:cubicBezTo>
                        <a:pt x="223" y="0"/>
                        <a:pt x="32" y="186"/>
                        <a:pt x="32" y="431"/>
                      </a:cubicBezTo>
                      <a:cubicBezTo>
                        <a:pt x="0" y="685"/>
                        <a:pt x="207" y="924"/>
                        <a:pt x="478" y="924"/>
                      </a:cubicBezTo>
                      <a:cubicBezTo>
                        <a:pt x="487" y="925"/>
                        <a:pt x="496" y="925"/>
                        <a:pt x="505" y="925"/>
                      </a:cubicBezTo>
                      <a:cubicBezTo>
                        <a:pt x="748" y="925"/>
                        <a:pt x="955" y="724"/>
                        <a:pt x="955" y="478"/>
                      </a:cubicBezTo>
                      <a:cubicBezTo>
                        <a:pt x="971" y="208"/>
                        <a:pt x="764" y="1"/>
                        <a:pt x="494" y="1"/>
                      </a:cubicBezTo>
                      <a:cubicBezTo>
                        <a:pt x="484" y="0"/>
                        <a:pt x="474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5" name="Google Shape;4755;p18"/>
                <p:cNvSpPr/>
                <p:nvPr/>
              </p:nvSpPr>
              <p:spPr>
                <a:xfrm>
                  <a:off x="2242171" y="3908747"/>
                  <a:ext cx="31965" cy="26929"/>
                </a:xfrm>
                <a:custGeom>
                  <a:rect b="b" l="l" r="r" t="t"/>
                  <a:pathLst>
                    <a:path extrusionOk="0" h="909" w="1079">
                      <a:moveTo>
                        <a:pt x="613" y="0"/>
                      </a:moveTo>
                      <a:cubicBezTo>
                        <a:pt x="227" y="0"/>
                        <a:pt x="1" y="467"/>
                        <a:pt x="282" y="765"/>
                      </a:cubicBezTo>
                      <a:cubicBezTo>
                        <a:pt x="372" y="865"/>
                        <a:pt x="488" y="909"/>
                        <a:pt x="603" y="909"/>
                      </a:cubicBezTo>
                      <a:cubicBezTo>
                        <a:pt x="834" y="909"/>
                        <a:pt x="1062" y="728"/>
                        <a:pt x="1062" y="462"/>
                      </a:cubicBezTo>
                      <a:cubicBezTo>
                        <a:pt x="1078" y="207"/>
                        <a:pt x="887" y="1"/>
                        <a:pt x="633" y="1"/>
                      </a:cubicBezTo>
                      <a:cubicBezTo>
                        <a:pt x="626" y="0"/>
                        <a:pt x="620" y="0"/>
                        <a:pt x="6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6" name="Google Shape;4756;p18"/>
                <p:cNvSpPr/>
                <p:nvPr/>
              </p:nvSpPr>
              <p:spPr>
                <a:xfrm>
                  <a:off x="2413937" y="3376327"/>
                  <a:ext cx="31847" cy="26751"/>
                </a:xfrm>
                <a:custGeom>
                  <a:rect b="b" l="l" r="r" t="t"/>
                  <a:pathLst>
                    <a:path extrusionOk="0" h="903" w="1075">
                      <a:moveTo>
                        <a:pt x="591" y="0"/>
                      </a:moveTo>
                      <a:cubicBezTo>
                        <a:pt x="201" y="0"/>
                        <a:pt x="1" y="473"/>
                        <a:pt x="278" y="766"/>
                      </a:cubicBezTo>
                      <a:cubicBezTo>
                        <a:pt x="373" y="860"/>
                        <a:pt x="489" y="903"/>
                        <a:pt x="603" y="903"/>
                      </a:cubicBezTo>
                      <a:cubicBezTo>
                        <a:pt x="836" y="903"/>
                        <a:pt x="1058" y="725"/>
                        <a:pt x="1058" y="447"/>
                      </a:cubicBezTo>
                      <a:cubicBezTo>
                        <a:pt x="1074" y="209"/>
                        <a:pt x="883" y="2"/>
                        <a:pt x="629" y="2"/>
                      </a:cubicBezTo>
                      <a:cubicBezTo>
                        <a:pt x="616" y="1"/>
                        <a:pt x="603" y="0"/>
                        <a:pt x="5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7" name="Google Shape;4757;p18"/>
                <p:cNvSpPr/>
                <p:nvPr/>
              </p:nvSpPr>
              <p:spPr>
                <a:xfrm>
                  <a:off x="1845967" y="3125018"/>
                  <a:ext cx="27818" cy="27018"/>
                </a:xfrm>
                <a:custGeom>
                  <a:rect b="b" l="l" r="r" t="t"/>
                  <a:pathLst>
                    <a:path extrusionOk="0" h="912" w="939">
                      <a:moveTo>
                        <a:pt x="461" y="1"/>
                      </a:moveTo>
                      <a:cubicBezTo>
                        <a:pt x="222" y="1"/>
                        <a:pt x="15" y="192"/>
                        <a:pt x="15" y="446"/>
                      </a:cubicBezTo>
                      <a:cubicBezTo>
                        <a:pt x="0" y="700"/>
                        <a:pt x="208" y="911"/>
                        <a:pt x="470" y="911"/>
                      </a:cubicBezTo>
                      <a:cubicBezTo>
                        <a:pt x="488" y="911"/>
                        <a:pt x="506" y="910"/>
                        <a:pt x="524" y="908"/>
                      </a:cubicBezTo>
                      <a:cubicBezTo>
                        <a:pt x="747" y="892"/>
                        <a:pt x="922" y="701"/>
                        <a:pt x="922" y="478"/>
                      </a:cubicBezTo>
                      <a:cubicBezTo>
                        <a:pt x="938" y="208"/>
                        <a:pt x="716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8" name="Google Shape;4758;p18"/>
                <p:cNvSpPr/>
                <p:nvPr/>
              </p:nvSpPr>
              <p:spPr>
                <a:xfrm>
                  <a:off x="2378328" y="3299006"/>
                  <a:ext cx="28292" cy="26959"/>
                </a:xfrm>
                <a:custGeom>
                  <a:rect b="b" l="l" r="r" t="t"/>
                  <a:pathLst>
                    <a:path extrusionOk="0" h="910" w="955">
                      <a:moveTo>
                        <a:pt x="508" y="0"/>
                      </a:moveTo>
                      <a:cubicBezTo>
                        <a:pt x="498" y="0"/>
                        <a:pt x="488" y="1"/>
                        <a:pt x="478" y="1"/>
                      </a:cubicBezTo>
                      <a:cubicBezTo>
                        <a:pt x="468" y="1"/>
                        <a:pt x="459" y="0"/>
                        <a:pt x="450" y="0"/>
                      </a:cubicBezTo>
                      <a:cubicBezTo>
                        <a:pt x="207" y="0"/>
                        <a:pt x="1" y="202"/>
                        <a:pt x="16" y="463"/>
                      </a:cubicBezTo>
                      <a:cubicBezTo>
                        <a:pt x="1" y="708"/>
                        <a:pt x="192" y="909"/>
                        <a:pt x="434" y="909"/>
                      </a:cubicBezTo>
                      <a:cubicBezTo>
                        <a:pt x="443" y="909"/>
                        <a:pt x="452" y="909"/>
                        <a:pt x="462" y="909"/>
                      </a:cubicBezTo>
                      <a:cubicBezTo>
                        <a:pt x="470" y="909"/>
                        <a:pt x="478" y="909"/>
                        <a:pt x="486" y="909"/>
                      </a:cubicBezTo>
                      <a:cubicBezTo>
                        <a:pt x="745" y="909"/>
                        <a:pt x="954" y="662"/>
                        <a:pt x="923" y="399"/>
                      </a:cubicBezTo>
                      <a:cubicBezTo>
                        <a:pt x="908" y="171"/>
                        <a:pt x="732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9" name="Google Shape;4759;p18"/>
                <p:cNvSpPr/>
                <p:nvPr/>
              </p:nvSpPr>
              <p:spPr>
                <a:xfrm>
                  <a:off x="1634178" y="3776620"/>
                  <a:ext cx="28351" cy="27018"/>
                </a:xfrm>
                <a:custGeom>
                  <a:rect b="b" l="l" r="r" t="t"/>
                  <a:pathLst>
                    <a:path extrusionOk="0" h="912" w="957">
                      <a:moveTo>
                        <a:pt x="499" y="0"/>
                      </a:moveTo>
                      <a:cubicBezTo>
                        <a:pt x="254" y="0"/>
                        <a:pt x="48" y="181"/>
                        <a:pt x="33" y="417"/>
                      </a:cubicBezTo>
                      <a:cubicBezTo>
                        <a:pt x="0" y="744"/>
                        <a:pt x="240" y="911"/>
                        <a:pt x="480" y="911"/>
                      </a:cubicBezTo>
                      <a:cubicBezTo>
                        <a:pt x="710" y="911"/>
                        <a:pt x="940" y="760"/>
                        <a:pt x="940" y="449"/>
                      </a:cubicBezTo>
                      <a:cubicBezTo>
                        <a:pt x="956" y="226"/>
                        <a:pt x="781" y="20"/>
                        <a:pt x="558" y="4"/>
                      </a:cubicBezTo>
                      <a:cubicBezTo>
                        <a:pt x="539" y="1"/>
                        <a:pt x="519" y="0"/>
                        <a:pt x="4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0" name="Google Shape;4760;p18"/>
                <p:cNvSpPr/>
                <p:nvPr/>
              </p:nvSpPr>
              <p:spPr>
                <a:xfrm>
                  <a:off x="1669579" y="3262596"/>
                  <a:ext cx="28558" cy="28055"/>
                </a:xfrm>
                <a:custGeom>
                  <a:rect b="b" l="l" r="r" t="t"/>
                  <a:pathLst>
                    <a:path extrusionOk="0" h="947" w="964">
                      <a:moveTo>
                        <a:pt x="483" y="1"/>
                      </a:moveTo>
                      <a:cubicBezTo>
                        <a:pt x="249" y="1"/>
                        <a:pt x="16" y="160"/>
                        <a:pt x="32" y="482"/>
                      </a:cubicBezTo>
                      <a:cubicBezTo>
                        <a:pt x="0" y="737"/>
                        <a:pt x="207" y="944"/>
                        <a:pt x="446" y="944"/>
                      </a:cubicBezTo>
                      <a:cubicBezTo>
                        <a:pt x="463" y="946"/>
                        <a:pt x="480" y="947"/>
                        <a:pt x="497" y="947"/>
                      </a:cubicBezTo>
                      <a:cubicBezTo>
                        <a:pt x="744" y="947"/>
                        <a:pt x="939" y="736"/>
                        <a:pt x="939" y="498"/>
                      </a:cubicBezTo>
                      <a:cubicBezTo>
                        <a:pt x="963" y="168"/>
                        <a:pt x="723" y="1"/>
                        <a:pt x="4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1" name="Google Shape;4761;p18"/>
                <p:cNvSpPr/>
                <p:nvPr/>
              </p:nvSpPr>
              <p:spPr>
                <a:xfrm>
                  <a:off x="2167072" y="3950607"/>
                  <a:ext cx="28322" cy="26574"/>
                </a:xfrm>
                <a:custGeom>
                  <a:rect b="b" l="l" r="r" t="t"/>
                  <a:pathLst>
                    <a:path extrusionOk="0" h="897" w="956">
                      <a:moveTo>
                        <a:pt x="530" y="0"/>
                      </a:moveTo>
                      <a:cubicBezTo>
                        <a:pt x="513" y="0"/>
                        <a:pt x="495" y="2"/>
                        <a:pt x="478" y="4"/>
                      </a:cubicBezTo>
                      <a:cubicBezTo>
                        <a:pt x="468" y="4"/>
                        <a:pt x="458" y="3"/>
                        <a:pt x="448" y="3"/>
                      </a:cubicBezTo>
                      <a:cubicBezTo>
                        <a:pt x="192" y="3"/>
                        <a:pt x="1" y="205"/>
                        <a:pt x="16" y="466"/>
                      </a:cubicBezTo>
                      <a:cubicBezTo>
                        <a:pt x="16" y="696"/>
                        <a:pt x="208" y="896"/>
                        <a:pt x="450" y="896"/>
                      </a:cubicBezTo>
                      <a:cubicBezTo>
                        <a:pt x="459" y="896"/>
                        <a:pt x="468" y="896"/>
                        <a:pt x="478" y="896"/>
                      </a:cubicBezTo>
                      <a:cubicBezTo>
                        <a:pt x="748" y="896"/>
                        <a:pt x="955" y="657"/>
                        <a:pt x="923" y="386"/>
                      </a:cubicBezTo>
                      <a:cubicBezTo>
                        <a:pt x="909" y="166"/>
                        <a:pt x="732" y="0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2" name="Google Shape;4762;p18"/>
                <p:cNvSpPr/>
                <p:nvPr/>
              </p:nvSpPr>
              <p:spPr>
                <a:xfrm>
                  <a:off x="1766720" y="3165012"/>
                  <a:ext cx="28322" cy="26574"/>
                </a:xfrm>
                <a:custGeom>
                  <a:rect b="b" l="l" r="r" t="t"/>
                  <a:pathLst>
                    <a:path extrusionOk="0" h="897" w="956">
                      <a:moveTo>
                        <a:pt x="442" y="0"/>
                      </a:moveTo>
                      <a:cubicBezTo>
                        <a:pt x="209" y="0"/>
                        <a:pt x="16" y="196"/>
                        <a:pt x="16" y="434"/>
                      </a:cubicBezTo>
                      <a:cubicBezTo>
                        <a:pt x="1" y="680"/>
                        <a:pt x="208" y="896"/>
                        <a:pt x="452" y="896"/>
                      </a:cubicBezTo>
                      <a:cubicBezTo>
                        <a:pt x="460" y="896"/>
                        <a:pt x="469" y="896"/>
                        <a:pt x="478" y="895"/>
                      </a:cubicBezTo>
                      <a:cubicBezTo>
                        <a:pt x="487" y="896"/>
                        <a:pt x="496" y="896"/>
                        <a:pt x="506" y="896"/>
                      </a:cubicBezTo>
                      <a:cubicBezTo>
                        <a:pt x="716" y="896"/>
                        <a:pt x="893" y="727"/>
                        <a:pt x="923" y="513"/>
                      </a:cubicBezTo>
                      <a:cubicBezTo>
                        <a:pt x="955" y="243"/>
                        <a:pt x="764" y="20"/>
                        <a:pt x="494" y="4"/>
                      </a:cubicBezTo>
                      <a:cubicBezTo>
                        <a:pt x="476" y="2"/>
                        <a:pt x="459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3" name="Google Shape;4763;p18"/>
                <p:cNvSpPr/>
                <p:nvPr/>
              </p:nvSpPr>
              <p:spPr>
                <a:xfrm>
                  <a:off x="1733718" y="3873345"/>
                  <a:ext cx="32558" cy="26959"/>
                </a:xfrm>
                <a:custGeom>
                  <a:rect b="b" l="l" r="r" t="t"/>
                  <a:pathLst>
                    <a:path extrusionOk="0" h="910" w="1099">
                      <a:moveTo>
                        <a:pt x="506" y="0"/>
                      </a:moveTo>
                      <a:cubicBezTo>
                        <a:pt x="491" y="0"/>
                        <a:pt x="477" y="1"/>
                        <a:pt x="461" y="2"/>
                      </a:cubicBezTo>
                      <a:cubicBezTo>
                        <a:pt x="452" y="1"/>
                        <a:pt x="443" y="1"/>
                        <a:pt x="434" y="1"/>
                      </a:cubicBezTo>
                      <a:cubicBezTo>
                        <a:pt x="192" y="1"/>
                        <a:pt x="0" y="202"/>
                        <a:pt x="16" y="447"/>
                      </a:cubicBezTo>
                      <a:cubicBezTo>
                        <a:pt x="0" y="693"/>
                        <a:pt x="193" y="910"/>
                        <a:pt x="450" y="910"/>
                      </a:cubicBezTo>
                      <a:cubicBezTo>
                        <a:pt x="459" y="910"/>
                        <a:pt x="468" y="910"/>
                        <a:pt x="477" y="909"/>
                      </a:cubicBezTo>
                      <a:cubicBezTo>
                        <a:pt x="487" y="910"/>
                        <a:pt x="497" y="910"/>
                        <a:pt x="507" y="910"/>
                      </a:cubicBezTo>
                      <a:cubicBezTo>
                        <a:pt x="1099" y="910"/>
                        <a:pt x="1089" y="0"/>
                        <a:pt x="5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4" name="Google Shape;4764;p18"/>
                <p:cNvSpPr/>
                <p:nvPr/>
              </p:nvSpPr>
              <p:spPr>
                <a:xfrm>
                  <a:off x="2084537" y="3990335"/>
                  <a:ext cx="30692" cy="25981"/>
                </a:xfrm>
                <a:custGeom>
                  <a:rect b="b" l="l" r="r" t="t"/>
                  <a:pathLst>
                    <a:path extrusionOk="0" h="877" w="1036">
                      <a:moveTo>
                        <a:pt x="573" y="0"/>
                      </a:moveTo>
                      <a:cubicBezTo>
                        <a:pt x="0" y="0"/>
                        <a:pt x="0" y="876"/>
                        <a:pt x="573" y="876"/>
                      </a:cubicBezTo>
                      <a:cubicBezTo>
                        <a:pt x="585" y="876"/>
                        <a:pt x="596" y="877"/>
                        <a:pt x="606" y="877"/>
                      </a:cubicBezTo>
                      <a:cubicBezTo>
                        <a:pt x="870" y="877"/>
                        <a:pt x="989" y="691"/>
                        <a:pt x="1035" y="446"/>
                      </a:cubicBezTo>
                      <a:cubicBezTo>
                        <a:pt x="987" y="175"/>
                        <a:pt x="844" y="16"/>
                        <a:pt x="5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5" name="Google Shape;4765;p18"/>
                <p:cNvSpPr/>
                <p:nvPr/>
              </p:nvSpPr>
              <p:spPr>
                <a:xfrm>
                  <a:off x="1892656" y="3990601"/>
                  <a:ext cx="26396" cy="25774"/>
                </a:xfrm>
                <a:custGeom>
                  <a:rect b="b" l="l" r="r" t="t"/>
                  <a:pathLst>
                    <a:path extrusionOk="0" h="870" w="891">
                      <a:moveTo>
                        <a:pt x="403" y="0"/>
                      </a:moveTo>
                      <a:cubicBezTo>
                        <a:pt x="181" y="0"/>
                        <a:pt x="1" y="191"/>
                        <a:pt x="15" y="421"/>
                      </a:cubicBezTo>
                      <a:cubicBezTo>
                        <a:pt x="0" y="659"/>
                        <a:pt x="180" y="870"/>
                        <a:pt x="412" y="870"/>
                      </a:cubicBezTo>
                      <a:cubicBezTo>
                        <a:pt x="428" y="870"/>
                        <a:pt x="444" y="869"/>
                        <a:pt x="461" y="867"/>
                      </a:cubicBezTo>
                      <a:cubicBezTo>
                        <a:pt x="715" y="867"/>
                        <a:pt x="859" y="692"/>
                        <a:pt x="890" y="437"/>
                      </a:cubicBezTo>
                      <a:cubicBezTo>
                        <a:pt x="890" y="198"/>
                        <a:pt x="699" y="7"/>
                        <a:pt x="477" y="7"/>
                      </a:cubicBezTo>
                      <a:cubicBezTo>
                        <a:pt x="452" y="2"/>
                        <a:pt x="427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6" name="Google Shape;4766;p18"/>
                <p:cNvSpPr/>
                <p:nvPr/>
              </p:nvSpPr>
              <p:spPr>
                <a:xfrm>
                  <a:off x="1832961" y="3972885"/>
                  <a:ext cx="26663" cy="26129"/>
                </a:xfrm>
                <a:custGeom>
                  <a:rect b="b" l="l" r="r" t="t"/>
                  <a:pathLst>
                    <a:path extrusionOk="0" h="882" w="900">
                      <a:moveTo>
                        <a:pt x="470" y="0"/>
                      </a:moveTo>
                      <a:cubicBezTo>
                        <a:pt x="231" y="0"/>
                        <a:pt x="40" y="175"/>
                        <a:pt x="24" y="414"/>
                      </a:cubicBezTo>
                      <a:cubicBezTo>
                        <a:pt x="0" y="722"/>
                        <a:pt x="232" y="882"/>
                        <a:pt x="461" y="882"/>
                      </a:cubicBezTo>
                      <a:cubicBezTo>
                        <a:pt x="682" y="882"/>
                        <a:pt x="900" y="734"/>
                        <a:pt x="884" y="430"/>
                      </a:cubicBezTo>
                      <a:cubicBezTo>
                        <a:pt x="884" y="191"/>
                        <a:pt x="709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7" name="Google Shape;4767;p18"/>
                <p:cNvSpPr/>
                <p:nvPr/>
              </p:nvSpPr>
              <p:spPr>
                <a:xfrm>
                  <a:off x="2319522" y="3869524"/>
                  <a:ext cx="30988" cy="26070"/>
                </a:xfrm>
                <a:custGeom>
                  <a:rect b="b" l="l" r="r" t="t"/>
                  <a:pathLst>
                    <a:path extrusionOk="0" h="880" w="1046">
                      <a:moveTo>
                        <a:pt x="636" y="0"/>
                      </a:moveTo>
                      <a:cubicBezTo>
                        <a:pt x="619" y="0"/>
                        <a:pt x="602" y="1"/>
                        <a:pt x="584" y="3"/>
                      </a:cubicBezTo>
                      <a:cubicBezTo>
                        <a:pt x="1" y="3"/>
                        <a:pt x="27" y="879"/>
                        <a:pt x="601" y="879"/>
                      </a:cubicBezTo>
                      <a:cubicBezTo>
                        <a:pt x="606" y="879"/>
                        <a:pt x="611" y="879"/>
                        <a:pt x="616" y="879"/>
                      </a:cubicBezTo>
                      <a:cubicBezTo>
                        <a:pt x="887" y="863"/>
                        <a:pt x="1030" y="688"/>
                        <a:pt x="1046" y="417"/>
                      </a:cubicBezTo>
                      <a:cubicBezTo>
                        <a:pt x="1046" y="195"/>
                        <a:pt x="86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8" name="Google Shape;4768;p18"/>
                <p:cNvSpPr/>
                <p:nvPr/>
              </p:nvSpPr>
              <p:spPr>
                <a:xfrm>
                  <a:off x="1675001" y="3853586"/>
                  <a:ext cx="26663" cy="26663"/>
                </a:xfrm>
                <a:custGeom>
                  <a:rect b="b" l="l" r="r" t="t"/>
                  <a:pathLst>
                    <a:path extrusionOk="0" h="900" w="900">
                      <a:moveTo>
                        <a:pt x="438" y="0"/>
                      </a:moveTo>
                      <a:cubicBezTo>
                        <a:pt x="183" y="48"/>
                        <a:pt x="8" y="175"/>
                        <a:pt x="8" y="462"/>
                      </a:cubicBezTo>
                      <a:cubicBezTo>
                        <a:pt x="0" y="752"/>
                        <a:pt x="221" y="900"/>
                        <a:pt x="443" y="900"/>
                      </a:cubicBezTo>
                      <a:cubicBezTo>
                        <a:pt x="659" y="900"/>
                        <a:pt x="876" y="760"/>
                        <a:pt x="884" y="478"/>
                      </a:cubicBezTo>
                      <a:cubicBezTo>
                        <a:pt x="899" y="207"/>
                        <a:pt x="724" y="48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9" name="Google Shape;4769;p18"/>
                <p:cNvSpPr/>
                <p:nvPr/>
              </p:nvSpPr>
              <p:spPr>
                <a:xfrm>
                  <a:off x="2240631" y="3123626"/>
                  <a:ext cx="25951" cy="25478"/>
                </a:xfrm>
                <a:custGeom>
                  <a:rect b="b" l="l" r="r" t="t"/>
                  <a:pathLst>
                    <a:path extrusionOk="0" h="860" w="876">
                      <a:moveTo>
                        <a:pt x="430" y="0"/>
                      </a:moveTo>
                      <a:cubicBezTo>
                        <a:pt x="191" y="0"/>
                        <a:pt x="0" y="191"/>
                        <a:pt x="16" y="430"/>
                      </a:cubicBezTo>
                      <a:cubicBezTo>
                        <a:pt x="16" y="669"/>
                        <a:pt x="207" y="860"/>
                        <a:pt x="430" y="860"/>
                      </a:cubicBezTo>
                      <a:cubicBezTo>
                        <a:pt x="669" y="860"/>
                        <a:pt x="860" y="684"/>
                        <a:pt x="860" y="446"/>
                      </a:cubicBezTo>
                      <a:cubicBezTo>
                        <a:pt x="876" y="207"/>
                        <a:pt x="669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0" name="Google Shape;4770;p18"/>
                <p:cNvSpPr/>
                <p:nvPr/>
              </p:nvSpPr>
              <p:spPr>
                <a:xfrm>
                  <a:off x="2335076" y="3219788"/>
                  <a:ext cx="31936" cy="26100"/>
                </a:xfrm>
                <a:custGeom>
                  <a:rect b="b" l="l" r="r" t="t"/>
                  <a:pathLst>
                    <a:path extrusionOk="0" h="881" w="1078">
                      <a:moveTo>
                        <a:pt x="601" y="1"/>
                      </a:moveTo>
                      <a:cubicBezTo>
                        <a:pt x="43" y="1"/>
                        <a:pt x="1" y="845"/>
                        <a:pt x="569" y="877"/>
                      </a:cubicBezTo>
                      <a:cubicBezTo>
                        <a:pt x="587" y="879"/>
                        <a:pt x="606" y="880"/>
                        <a:pt x="625" y="880"/>
                      </a:cubicBezTo>
                      <a:cubicBezTo>
                        <a:pt x="841" y="880"/>
                        <a:pt x="1031" y="713"/>
                        <a:pt x="1046" y="479"/>
                      </a:cubicBezTo>
                      <a:cubicBezTo>
                        <a:pt x="1078" y="240"/>
                        <a:pt x="871" y="17"/>
                        <a:pt x="616" y="1"/>
                      </a:cubicBezTo>
                      <a:cubicBezTo>
                        <a:pt x="611" y="1"/>
                        <a:pt x="606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1" name="Google Shape;4771;p18"/>
                <p:cNvSpPr/>
                <p:nvPr/>
              </p:nvSpPr>
              <p:spPr>
                <a:xfrm>
                  <a:off x="2117510" y="3083958"/>
                  <a:ext cx="30721" cy="25566"/>
                </a:xfrm>
                <a:custGeom>
                  <a:rect b="b" l="l" r="r" t="t"/>
                  <a:pathLst>
                    <a:path extrusionOk="0" h="863" w="1037">
                      <a:moveTo>
                        <a:pt x="563" y="0"/>
                      </a:moveTo>
                      <a:cubicBezTo>
                        <a:pt x="11" y="0"/>
                        <a:pt x="1" y="862"/>
                        <a:pt x="561" y="862"/>
                      </a:cubicBezTo>
                      <a:cubicBezTo>
                        <a:pt x="571" y="862"/>
                        <a:pt x="581" y="862"/>
                        <a:pt x="591" y="861"/>
                      </a:cubicBezTo>
                      <a:cubicBezTo>
                        <a:pt x="829" y="861"/>
                        <a:pt x="1020" y="670"/>
                        <a:pt x="1020" y="448"/>
                      </a:cubicBezTo>
                      <a:cubicBezTo>
                        <a:pt x="1036" y="209"/>
                        <a:pt x="845" y="18"/>
                        <a:pt x="607" y="2"/>
                      </a:cubicBezTo>
                      <a:cubicBezTo>
                        <a:pt x="592" y="1"/>
                        <a:pt x="577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2" name="Google Shape;4772;p18"/>
                <p:cNvSpPr/>
                <p:nvPr/>
              </p:nvSpPr>
              <p:spPr>
                <a:xfrm>
                  <a:off x="2480653" y="3592323"/>
                  <a:ext cx="25951" cy="25507"/>
                </a:xfrm>
                <a:custGeom>
                  <a:rect b="b" l="l" r="r" t="t"/>
                  <a:pathLst>
                    <a:path extrusionOk="0" h="861" w="876">
                      <a:moveTo>
                        <a:pt x="446" y="1"/>
                      </a:moveTo>
                      <a:cubicBezTo>
                        <a:pt x="207" y="1"/>
                        <a:pt x="16" y="176"/>
                        <a:pt x="0" y="415"/>
                      </a:cubicBezTo>
                      <a:cubicBezTo>
                        <a:pt x="0" y="654"/>
                        <a:pt x="191" y="860"/>
                        <a:pt x="446" y="860"/>
                      </a:cubicBezTo>
                      <a:cubicBezTo>
                        <a:pt x="685" y="860"/>
                        <a:pt x="876" y="669"/>
                        <a:pt x="860" y="431"/>
                      </a:cubicBezTo>
                      <a:cubicBezTo>
                        <a:pt x="860" y="192"/>
                        <a:pt x="669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3" name="Google Shape;4773;p18"/>
                <p:cNvSpPr/>
                <p:nvPr/>
              </p:nvSpPr>
              <p:spPr>
                <a:xfrm>
                  <a:off x="2176967" y="3103806"/>
                  <a:ext cx="30188" cy="25507"/>
                </a:xfrm>
                <a:custGeom>
                  <a:rect b="b" l="l" r="r" t="t"/>
                  <a:pathLst>
                    <a:path extrusionOk="0" h="861" w="1019">
                      <a:moveTo>
                        <a:pt x="573" y="0"/>
                      </a:moveTo>
                      <a:cubicBezTo>
                        <a:pt x="0" y="0"/>
                        <a:pt x="0" y="860"/>
                        <a:pt x="573" y="860"/>
                      </a:cubicBezTo>
                      <a:cubicBezTo>
                        <a:pt x="583" y="861"/>
                        <a:pt x="592" y="861"/>
                        <a:pt x="601" y="861"/>
                      </a:cubicBezTo>
                      <a:cubicBezTo>
                        <a:pt x="842" y="861"/>
                        <a:pt x="1019" y="660"/>
                        <a:pt x="1019" y="414"/>
                      </a:cubicBezTo>
                      <a:cubicBezTo>
                        <a:pt x="1019" y="176"/>
                        <a:pt x="812" y="0"/>
                        <a:pt x="5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4" name="Google Shape;4774;p18"/>
                <p:cNvSpPr/>
                <p:nvPr/>
              </p:nvSpPr>
              <p:spPr>
                <a:xfrm>
                  <a:off x="1690317" y="3204709"/>
                  <a:ext cx="26426" cy="26337"/>
                </a:xfrm>
                <a:custGeom>
                  <a:rect b="b" l="l" r="r" t="t"/>
                  <a:pathLst>
                    <a:path extrusionOk="0" h="889" w="892">
                      <a:moveTo>
                        <a:pt x="446" y="1"/>
                      </a:moveTo>
                      <a:cubicBezTo>
                        <a:pt x="176" y="33"/>
                        <a:pt x="0" y="176"/>
                        <a:pt x="16" y="446"/>
                      </a:cubicBezTo>
                      <a:cubicBezTo>
                        <a:pt x="16" y="741"/>
                        <a:pt x="231" y="888"/>
                        <a:pt x="446" y="888"/>
                      </a:cubicBezTo>
                      <a:cubicBezTo>
                        <a:pt x="661" y="888"/>
                        <a:pt x="876" y="741"/>
                        <a:pt x="876" y="446"/>
                      </a:cubicBezTo>
                      <a:cubicBezTo>
                        <a:pt x="892" y="176"/>
                        <a:pt x="717" y="33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5" name="Google Shape;4775;p18"/>
                <p:cNvSpPr/>
                <p:nvPr/>
              </p:nvSpPr>
              <p:spPr>
                <a:xfrm>
                  <a:off x="2440304" y="3710704"/>
                  <a:ext cx="26692" cy="26307"/>
                </a:xfrm>
                <a:custGeom>
                  <a:rect b="b" l="l" r="r" t="t"/>
                  <a:pathLst>
                    <a:path extrusionOk="0" h="888" w="901">
                      <a:moveTo>
                        <a:pt x="471" y="0"/>
                      </a:moveTo>
                      <a:cubicBezTo>
                        <a:pt x="232" y="0"/>
                        <a:pt x="41" y="191"/>
                        <a:pt x="25" y="414"/>
                      </a:cubicBezTo>
                      <a:cubicBezTo>
                        <a:pt x="1" y="728"/>
                        <a:pt x="230" y="888"/>
                        <a:pt x="457" y="888"/>
                      </a:cubicBezTo>
                      <a:cubicBezTo>
                        <a:pt x="679" y="888"/>
                        <a:pt x="900" y="736"/>
                        <a:pt x="885" y="430"/>
                      </a:cubicBezTo>
                      <a:cubicBezTo>
                        <a:pt x="885" y="207"/>
                        <a:pt x="694" y="16"/>
                        <a:pt x="4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6" name="Google Shape;4776;p18"/>
                <p:cNvSpPr/>
                <p:nvPr/>
              </p:nvSpPr>
              <p:spPr>
                <a:xfrm>
                  <a:off x="1554042" y="3423519"/>
                  <a:ext cx="26189" cy="25063"/>
                </a:xfrm>
                <a:custGeom>
                  <a:rect b="b" l="l" r="r" t="t"/>
                  <a:pathLst>
                    <a:path extrusionOk="0" h="846" w="884">
                      <a:moveTo>
                        <a:pt x="440" y="0"/>
                      </a:moveTo>
                      <a:cubicBezTo>
                        <a:pt x="231" y="0"/>
                        <a:pt x="24" y="136"/>
                        <a:pt x="16" y="414"/>
                      </a:cubicBezTo>
                      <a:cubicBezTo>
                        <a:pt x="0" y="669"/>
                        <a:pt x="175" y="812"/>
                        <a:pt x="430" y="844"/>
                      </a:cubicBezTo>
                      <a:cubicBezTo>
                        <a:pt x="439" y="845"/>
                        <a:pt x="449" y="845"/>
                        <a:pt x="458" y="845"/>
                      </a:cubicBezTo>
                      <a:cubicBezTo>
                        <a:pt x="684" y="845"/>
                        <a:pt x="860" y="660"/>
                        <a:pt x="876" y="446"/>
                      </a:cubicBezTo>
                      <a:cubicBezTo>
                        <a:pt x="884" y="152"/>
                        <a:pt x="661" y="0"/>
                        <a:pt x="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7" name="Google Shape;4777;p18"/>
                <p:cNvSpPr/>
                <p:nvPr/>
              </p:nvSpPr>
              <p:spPr>
                <a:xfrm>
                  <a:off x="2459886" y="3455574"/>
                  <a:ext cx="27374" cy="26189"/>
                </a:xfrm>
                <a:custGeom>
                  <a:rect b="b" l="l" r="r" t="t"/>
                  <a:pathLst>
                    <a:path extrusionOk="0" h="884" w="924">
                      <a:moveTo>
                        <a:pt x="478" y="1"/>
                      </a:moveTo>
                      <a:cubicBezTo>
                        <a:pt x="224" y="33"/>
                        <a:pt x="33" y="160"/>
                        <a:pt x="33" y="431"/>
                      </a:cubicBezTo>
                      <a:cubicBezTo>
                        <a:pt x="1" y="669"/>
                        <a:pt x="192" y="876"/>
                        <a:pt x="431" y="876"/>
                      </a:cubicBezTo>
                      <a:cubicBezTo>
                        <a:pt x="455" y="881"/>
                        <a:pt x="480" y="883"/>
                        <a:pt x="504" y="883"/>
                      </a:cubicBezTo>
                      <a:cubicBezTo>
                        <a:pt x="727" y="883"/>
                        <a:pt x="908" y="692"/>
                        <a:pt x="908" y="462"/>
                      </a:cubicBezTo>
                      <a:cubicBezTo>
                        <a:pt x="924" y="192"/>
                        <a:pt x="749" y="49"/>
                        <a:pt x="4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8" name="Google Shape;4778;p18"/>
                <p:cNvSpPr/>
                <p:nvPr/>
              </p:nvSpPr>
              <p:spPr>
                <a:xfrm>
                  <a:off x="2423595" y="3771050"/>
                  <a:ext cx="25478" cy="24322"/>
                </a:xfrm>
                <a:custGeom>
                  <a:rect b="b" l="l" r="r" t="t"/>
                  <a:pathLst>
                    <a:path extrusionOk="0" h="821" w="860">
                      <a:moveTo>
                        <a:pt x="430" y="1"/>
                      </a:moveTo>
                      <a:cubicBezTo>
                        <a:pt x="191" y="1"/>
                        <a:pt x="0" y="192"/>
                        <a:pt x="0" y="414"/>
                      </a:cubicBezTo>
                      <a:cubicBezTo>
                        <a:pt x="16" y="685"/>
                        <a:pt x="223" y="820"/>
                        <a:pt x="430" y="820"/>
                      </a:cubicBezTo>
                      <a:cubicBezTo>
                        <a:pt x="637" y="820"/>
                        <a:pt x="844" y="685"/>
                        <a:pt x="860" y="414"/>
                      </a:cubicBezTo>
                      <a:cubicBezTo>
                        <a:pt x="844" y="192"/>
                        <a:pt x="653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9" name="Google Shape;4779;p18"/>
                <p:cNvSpPr/>
                <p:nvPr/>
              </p:nvSpPr>
              <p:spPr>
                <a:xfrm>
                  <a:off x="2460360" y="3651721"/>
                  <a:ext cx="26663" cy="26100"/>
                </a:xfrm>
                <a:custGeom>
                  <a:rect b="b" l="l" r="r" t="t"/>
                  <a:pathLst>
                    <a:path extrusionOk="0" h="881" w="900">
                      <a:moveTo>
                        <a:pt x="434" y="1"/>
                      </a:moveTo>
                      <a:cubicBezTo>
                        <a:pt x="208" y="1"/>
                        <a:pt x="17" y="186"/>
                        <a:pt x="17" y="415"/>
                      </a:cubicBezTo>
                      <a:cubicBezTo>
                        <a:pt x="1" y="726"/>
                        <a:pt x="227" y="881"/>
                        <a:pt x="452" y="881"/>
                      </a:cubicBezTo>
                      <a:cubicBezTo>
                        <a:pt x="677" y="881"/>
                        <a:pt x="900" y="726"/>
                        <a:pt x="876" y="415"/>
                      </a:cubicBezTo>
                      <a:cubicBezTo>
                        <a:pt x="876" y="177"/>
                        <a:pt x="685" y="2"/>
                        <a:pt x="462" y="2"/>
                      </a:cubicBezTo>
                      <a:cubicBezTo>
                        <a:pt x="453" y="1"/>
                        <a:pt x="44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0" name="Google Shape;4780;p18"/>
                <p:cNvSpPr/>
                <p:nvPr/>
              </p:nvSpPr>
              <p:spPr>
                <a:xfrm>
                  <a:off x="1921540" y="3085883"/>
                  <a:ext cx="30988" cy="26011"/>
                </a:xfrm>
                <a:custGeom>
                  <a:rect b="b" l="l" r="r" t="t"/>
                  <a:pathLst>
                    <a:path extrusionOk="0" h="878" w="1046">
                      <a:moveTo>
                        <a:pt x="584" y="0"/>
                      </a:moveTo>
                      <a:cubicBezTo>
                        <a:pt x="11" y="0"/>
                        <a:pt x="0" y="860"/>
                        <a:pt x="584" y="876"/>
                      </a:cubicBezTo>
                      <a:cubicBezTo>
                        <a:pt x="595" y="877"/>
                        <a:pt x="607" y="877"/>
                        <a:pt x="617" y="877"/>
                      </a:cubicBezTo>
                      <a:cubicBezTo>
                        <a:pt x="866" y="877"/>
                        <a:pt x="1000" y="706"/>
                        <a:pt x="1046" y="446"/>
                      </a:cubicBezTo>
                      <a:cubicBezTo>
                        <a:pt x="1046" y="208"/>
                        <a:pt x="839" y="1"/>
                        <a:pt x="600" y="1"/>
                      </a:cubicBezTo>
                      <a:cubicBezTo>
                        <a:pt x="595" y="0"/>
                        <a:pt x="589" y="0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1" name="Google Shape;4781;p18"/>
                <p:cNvSpPr/>
                <p:nvPr/>
              </p:nvSpPr>
              <p:spPr>
                <a:xfrm>
                  <a:off x="2062377" y="3064642"/>
                  <a:ext cx="25951" cy="25063"/>
                </a:xfrm>
                <a:custGeom>
                  <a:rect b="b" l="l" r="r" t="t"/>
                  <a:pathLst>
                    <a:path extrusionOk="0" h="846" w="876">
                      <a:moveTo>
                        <a:pt x="478" y="0"/>
                      </a:moveTo>
                      <a:cubicBezTo>
                        <a:pt x="467" y="0"/>
                        <a:pt x="457" y="1"/>
                        <a:pt x="446" y="1"/>
                      </a:cubicBezTo>
                      <a:cubicBezTo>
                        <a:pt x="437" y="1"/>
                        <a:pt x="427" y="0"/>
                        <a:pt x="418" y="0"/>
                      </a:cubicBezTo>
                      <a:cubicBezTo>
                        <a:pt x="191" y="0"/>
                        <a:pt x="1" y="186"/>
                        <a:pt x="16" y="415"/>
                      </a:cubicBezTo>
                      <a:cubicBezTo>
                        <a:pt x="16" y="645"/>
                        <a:pt x="194" y="846"/>
                        <a:pt x="434" y="846"/>
                      </a:cubicBezTo>
                      <a:cubicBezTo>
                        <a:pt x="444" y="846"/>
                        <a:pt x="453" y="846"/>
                        <a:pt x="462" y="845"/>
                      </a:cubicBezTo>
                      <a:cubicBezTo>
                        <a:pt x="685" y="845"/>
                        <a:pt x="876" y="654"/>
                        <a:pt x="876" y="415"/>
                      </a:cubicBezTo>
                      <a:cubicBezTo>
                        <a:pt x="830" y="171"/>
                        <a:pt x="711" y="0"/>
                        <a:pt x="4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2" name="Google Shape;4782;p18"/>
                <p:cNvSpPr/>
                <p:nvPr/>
              </p:nvSpPr>
              <p:spPr>
                <a:xfrm>
                  <a:off x="1555908" y="3620615"/>
                  <a:ext cx="26455" cy="25507"/>
                </a:xfrm>
                <a:custGeom>
                  <a:rect b="b" l="l" r="r" t="t"/>
                  <a:pathLst>
                    <a:path extrusionOk="0" h="861" w="893">
                      <a:moveTo>
                        <a:pt x="415" y="1"/>
                      </a:moveTo>
                      <a:cubicBezTo>
                        <a:pt x="176" y="17"/>
                        <a:pt x="1" y="224"/>
                        <a:pt x="17" y="463"/>
                      </a:cubicBezTo>
                      <a:cubicBezTo>
                        <a:pt x="40" y="729"/>
                        <a:pt x="249" y="861"/>
                        <a:pt x="457" y="861"/>
                      </a:cubicBezTo>
                      <a:cubicBezTo>
                        <a:pt x="671" y="861"/>
                        <a:pt x="884" y="721"/>
                        <a:pt x="892" y="447"/>
                      </a:cubicBezTo>
                      <a:cubicBezTo>
                        <a:pt x="892" y="160"/>
                        <a:pt x="701" y="33"/>
                        <a:pt x="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3" name="Google Shape;4783;p18"/>
                <p:cNvSpPr/>
                <p:nvPr/>
              </p:nvSpPr>
              <p:spPr>
                <a:xfrm>
                  <a:off x="1952261" y="4010568"/>
                  <a:ext cx="25744" cy="25537"/>
                </a:xfrm>
                <a:custGeom>
                  <a:rect b="b" l="l" r="r" t="t"/>
                  <a:pathLst>
                    <a:path extrusionOk="0" h="862" w="869">
                      <a:moveTo>
                        <a:pt x="427" y="1"/>
                      </a:moveTo>
                      <a:cubicBezTo>
                        <a:pt x="201" y="1"/>
                        <a:pt x="24" y="186"/>
                        <a:pt x="9" y="416"/>
                      </a:cubicBezTo>
                      <a:cubicBezTo>
                        <a:pt x="0" y="710"/>
                        <a:pt x="223" y="862"/>
                        <a:pt x="444" y="862"/>
                      </a:cubicBezTo>
                      <a:cubicBezTo>
                        <a:pt x="653" y="862"/>
                        <a:pt x="860" y="726"/>
                        <a:pt x="868" y="447"/>
                      </a:cubicBezTo>
                      <a:cubicBezTo>
                        <a:pt x="868" y="209"/>
                        <a:pt x="693" y="18"/>
                        <a:pt x="454" y="2"/>
                      </a:cubicBezTo>
                      <a:cubicBezTo>
                        <a:pt x="445" y="1"/>
                        <a:pt x="436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4" name="Google Shape;4784;p18"/>
                <p:cNvSpPr/>
                <p:nvPr/>
              </p:nvSpPr>
              <p:spPr>
                <a:xfrm>
                  <a:off x="1774245" y="3953066"/>
                  <a:ext cx="25507" cy="25981"/>
                </a:xfrm>
                <a:custGeom>
                  <a:rect b="b" l="l" r="r" t="t"/>
                  <a:pathLst>
                    <a:path extrusionOk="0" h="877" w="861">
                      <a:moveTo>
                        <a:pt x="446" y="1"/>
                      </a:moveTo>
                      <a:cubicBezTo>
                        <a:pt x="192" y="17"/>
                        <a:pt x="1" y="208"/>
                        <a:pt x="1" y="462"/>
                      </a:cubicBezTo>
                      <a:cubicBezTo>
                        <a:pt x="17" y="685"/>
                        <a:pt x="208" y="860"/>
                        <a:pt x="446" y="876"/>
                      </a:cubicBezTo>
                      <a:cubicBezTo>
                        <a:pt x="701" y="828"/>
                        <a:pt x="860" y="685"/>
                        <a:pt x="860" y="431"/>
                      </a:cubicBezTo>
                      <a:cubicBezTo>
                        <a:pt x="860" y="192"/>
                        <a:pt x="669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5" name="Google Shape;4785;p18"/>
                <p:cNvSpPr/>
                <p:nvPr/>
              </p:nvSpPr>
              <p:spPr>
                <a:xfrm>
                  <a:off x="1569714" y="3363529"/>
                  <a:ext cx="30573" cy="25626"/>
                </a:xfrm>
                <a:custGeom>
                  <a:rect b="b" l="l" r="r" t="t"/>
                  <a:pathLst>
                    <a:path extrusionOk="0" h="865" w="1032">
                      <a:moveTo>
                        <a:pt x="559" y="1"/>
                      </a:moveTo>
                      <a:cubicBezTo>
                        <a:pt x="6" y="1"/>
                        <a:pt x="1" y="864"/>
                        <a:pt x="571" y="864"/>
                      </a:cubicBezTo>
                      <a:cubicBezTo>
                        <a:pt x="581" y="864"/>
                        <a:pt x="591" y="864"/>
                        <a:pt x="601" y="864"/>
                      </a:cubicBezTo>
                      <a:cubicBezTo>
                        <a:pt x="824" y="864"/>
                        <a:pt x="1015" y="673"/>
                        <a:pt x="1031" y="434"/>
                      </a:cubicBezTo>
                      <a:cubicBezTo>
                        <a:pt x="1031" y="211"/>
                        <a:pt x="840" y="4"/>
                        <a:pt x="617" y="4"/>
                      </a:cubicBezTo>
                      <a:cubicBezTo>
                        <a:pt x="597" y="2"/>
                        <a:pt x="578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6" name="Google Shape;4786;p18"/>
                <p:cNvSpPr/>
                <p:nvPr/>
              </p:nvSpPr>
              <p:spPr>
                <a:xfrm>
                  <a:off x="2396399" y="3241029"/>
                  <a:ext cx="28144" cy="24085"/>
                </a:xfrm>
                <a:custGeom>
                  <a:rect b="b" l="l" r="r" t="t"/>
                  <a:pathLst>
                    <a:path extrusionOk="0" h="813" w="950">
                      <a:moveTo>
                        <a:pt x="536" y="0"/>
                      </a:moveTo>
                      <a:cubicBezTo>
                        <a:pt x="0" y="16"/>
                        <a:pt x="11" y="812"/>
                        <a:pt x="536" y="812"/>
                      </a:cubicBezTo>
                      <a:cubicBezTo>
                        <a:pt x="542" y="812"/>
                        <a:pt x="547" y="812"/>
                        <a:pt x="552" y="812"/>
                      </a:cubicBezTo>
                      <a:cubicBezTo>
                        <a:pt x="775" y="812"/>
                        <a:pt x="950" y="621"/>
                        <a:pt x="950" y="398"/>
                      </a:cubicBezTo>
                      <a:cubicBezTo>
                        <a:pt x="950" y="176"/>
                        <a:pt x="759" y="0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7" name="Google Shape;4787;p18"/>
                <p:cNvSpPr/>
                <p:nvPr/>
              </p:nvSpPr>
              <p:spPr>
                <a:xfrm>
                  <a:off x="2439148" y="3317284"/>
                  <a:ext cx="25270" cy="25626"/>
                </a:xfrm>
                <a:custGeom>
                  <a:rect b="b" l="l" r="r" t="t"/>
                  <a:pathLst>
                    <a:path extrusionOk="0" h="865" w="853">
                      <a:moveTo>
                        <a:pt x="416" y="1"/>
                      </a:moveTo>
                      <a:cubicBezTo>
                        <a:pt x="211" y="1"/>
                        <a:pt x="8" y="132"/>
                        <a:pt x="0" y="403"/>
                      </a:cubicBezTo>
                      <a:cubicBezTo>
                        <a:pt x="0" y="658"/>
                        <a:pt x="160" y="817"/>
                        <a:pt x="414" y="865"/>
                      </a:cubicBezTo>
                      <a:cubicBezTo>
                        <a:pt x="653" y="865"/>
                        <a:pt x="844" y="674"/>
                        <a:pt x="844" y="435"/>
                      </a:cubicBezTo>
                      <a:cubicBezTo>
                        <a:pt x="852" y="148"/>
                        <a:pt x="633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8" name="Google Shape;4788;p18"/>
                <p:cNvSpPr/>
                <p:nvPr/>
              </p:nvSpPr>
              <p:spPr>
                <a:xfrm>
                  <a:off x="1534223" y="3483036"/>
                  <a:ext cx="25507" cy="24915"/>
                </a:xfrm>
                <a:custGeom>
                  <a:rect b="b" l="l" r="r" t="t"/>
                  <a:pathLst>
                    <a:path extrusionOk="0" h="841" w="861">
                      <a:moveTo>
                        <a:pt x="446" y="1"/>
                      </a:moveTo>
                      <a:cubicBezTo>
                        <a:pt x="251" y="1"/>
                        <a:pt x="56" y="124"/>
                        <a:pt x="33" y="379"/>
                      </a:cubicBezTo>
                      <a:cubicBezTo>
                        <a:pt x="1" y="634"/>
                        <a:pt x="176" y="793"/>
                        <a:pt x="431" y="841"/>
                      </a:cubicBezTo>
                      <a:cubicBezTo>
                        <a:pt x="669" y="841"/>
                        <a:pt x="860" y="650"/>
                        <a:pt x="860" y="411"/>
                      </a:cubicBezTo>
                      <a:cubicBezTo>
                        <a:pt x="860" y="140"/>
                        <a:pt x="653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9" name="Google Shape;4789;p18"/>
                <p:cNvSpPr/>
                <p:nvPr/>
              </p:nvSpPr>
              <p:spPr>
                <a:xfrm>
                  <a:off x="1591755" y="3304782"/>
                  <a:ext cx="25033" cy="24915"/>
                </a:xfrm>
                <a:custGeom>
                  <a:rect b="b" l="l" r="r" t="t"/>
                  <a:pathLst>
                    <a:path extrusionOk="0" h="841" w="845">
                      <a:moveTo>
                        <a:pt x="430" y="1"/>
                      </a:moveTo>
                      <a:cubicBezTo>
                        <a:pt x="235" y="1"/>
                        <a:pt x="40" y="125"/>
                        <a:pt x="17" y="379"/>
                      </a:cubicBezTo>
                      <a:cubicBezTo>
                        <a:pt x="1" y="634"/>
                        <a:pt x="160" y="793"/>
                        <a:pt x="430" y="841"/>
                      </a:cubicBezTo>
                      <a:cubicBezTo>
                        <a:pt x="653" y="841"/>
                        <a:pt x="844" y="650"/>
                        <a:pt x="844" y="411"/>
                      </a:cubicBezTo>
                      <a:cubicBezTo>
                        <a:pt x="844" y="141"/>
                        <a:pt x="637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0" name="Google Shape;4790;p18"/>
                <p:cNvSpPr/>
                <p:nvPr/>
              </p:nvSpPr>
              <p:spPr>
                <a:xfrm>
                  <a:off x="2478757" y="3397005"/>
                  <a:ext cx="25033" cy="24204"/>
                </a:xfrm>
                <a:custGeom>
                  <a:rect b="b" l="l" r="r" t="t"/>
                  <a:pathLst>
                    <a:path extrusionOk="0" h="817" w="845">
                      <a:moveTo>
                        <a:pt x="394" y="1"/>
                      </a:moveTo>
                      <a:cubicBezTo>
                        <a:pt x="178" y="1"/>
                        <a:pt x="2" y="181"/>
                        <a:pt x="16" y="402"/>
                      </a:cubicBezTo>
                      <a:cubicBezTo>
                        <a:pt x="0" y="625"/>
                        <a:pt x="176" y="816"/>
                        <a:pt x="398" y="816"/>
                      </a:cubicBezTo>
                      <a:cubicBezTo>
                        <a:pt x="408" y="817"/>
                        <a:pt x="418" y="817"/>
                        <a:pt x="428" y="817"/>
                      </a:cubicBezTo>
                      <a:cubicBezTo>
                        <a:pt x="654" y="817"/>
                        <a:pt x="844" y="647"/>
                        <a:pt x="844" y="418"/>
                      </a:cubicBezTo>
                      <a:cubicBezTo>
                        <a:pt x="844" y="195"/>
                        <a:pt x="669" y="4"/>
                        <a:pt x="446" y="4"/>
                      </a:cubicBezTo>
                      <a:cubicBezTo>
                        <a:pt x="429" y="2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1" name="Google Shape;4791;p18"/>
                <p:cNvSpPr/>
                <p:nvPr/>
              </p:nvSpPr>
              <p:spPr>
                <a:xfrm>
                  <a:off x="1784791" y="3106621"/>
                  <a:ext cx="28144" cy="24085"/>
                </a:xfrm>
                <a:custGeom>
                  <a:rect b="b" l="l" r="r" t="t"/>
                  <a:pathLst>
                    <a:path extrusionOk="0" h="813" w="950">
                      <a:moveTo>
                        <a:pt x="536" y="1"/>
                      </a:moveTo>
                      <a:cubicBezTo>
                        <a:pt x="0" y="17"/>
                        <a:pt x="11" y="813"/>
                        <a:pt x="536" y="813"/>
                      </a:cubicBezTo>
                      <a:cubicBezTo>
                        <a:pt x="542" y="813"/>
                        <a:pt x="547" y="813"/>
                        <a:pt x="552" y="813"/>
                      </a:cubicBezTo>
                      <a:cubicBezTo>
                        <a:pt x="775" y="813"/>
                        <a:pt x="950" y="622"/>
                        <a:pt x="934" y="399"/>
                      </a:cubicBezTo>
                      <a:cubicBezTo>
                        <a:pt x="934" y="176"/>
                        <a:pt x="759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2" name="Google Shape;4792;p18"/>
                <p:cNvSpPr/>
                <p:nvPr/>
              </p:nvSpPr>
              <p:spPr>
                <a:xfrm>
                  <a:off x="2227418" y="3969064"/>
                  <a:ext cx="25951" cy="24618"/>
                </a:xfrm>
                <a:custGeom>
                  <a:rect b="b" l="l" r="r" t="t"/>
                  <a:pathLst>
                    <a:path extrusionOk="0" h="831" w="876">
                      <a:moveTo>
                        <a:pt x="418" y="1"/>
                      </a:moveTo>
                      <a:cubicBezTo>
                        <a:pt x="207" y="1"/>
                        <a:pt x="32" y="171"/>
                        <a:pt x="32" y="400"/>
                      </a:cubicBezTo>
                      <a:cubicBezTo>
                        <a:pt x="0" y="623"/>
                        <a:pt x="191" y="830"/>
                        <a:pt x="430" y="830"/>
                      </a:cubicBezTo>
                      <a:cubicBezTo>
                        <a:pt x="441" y="830"/>
                        <a:pt x="451" y="831"/>
                        <a:pt x="462" y="831"/>
                      </a:cubicBezTo>
                      <a:cubicBezTo>
                        <a:pt x="697" y="831"/>
                        <a:pt x="829" y="660"/>
                        <a:pt x="860" y="416"/>
                      </a:cubicBezTo>
                      <a:cubicBezTo>
                        <a:pt x="875" y="186"/>
                        <a:pt x="699" y="1"/>
                        <a:pt x="474" y="1"/>
                      </a:cubicBezTo>
                      <a:cubicBezTo>
                        <a:pt x="465" y="1"/>
                        <a:pt x="455" y="1"/>
                        <a:pt x="446" y="2"/>
                      </a:cubicBezTo>
                      <a:cubicBezTo>
                        <a:pt x="437" y="1"/>
                        <a:pt x="427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3" name="Google Shape;4793;p18"/>
                <p:cNvSpPr/>
                <p:nvPr/>
              </p:nvSpPr>
              <p:spPr>
                <a:xfrm>
                  <a:off x="1576231" y="3757838"/>
                  <a:ext cx="25448" cy="24115"/>
                </a:xfrm>
                <a:custGeom>
                  <a:rect b="b" l="l" r="r" t="t"/>
                  <a:pathLst>
                    <a:path extrusionOk="0" h="814" w="859">
                      <a:moveTo>
                        <a:pt x="417" y="0"/>
                      </a:moveTo>
                      <a:cubicBezTo>
                        <a:pt x="191" y="0"/>
                        <a:pt x="0" y="185"/>
                        <a:pt x="15" y="415"/>
                      </a:cubicBezTo>
                      <a:cubicBezTo>
                        <a:pt x="15" y="629"/>
                        <a:pt x="177" y="814"/>
                        <a:pt x="387" y="814"/>
                      </a:cubicBezTo>
                      <a:cubicBezTo>
                        <a:pt x="396" y="814"/>
                        <a:pt x="405" y="813"/>
                        <a:pt x="413" y="813"/>
                      </a:cubicBezTo>
                      <a:cubicBezTo>
                        <a:pt x="423" y="813"/>
                        <a:pt x="433" y="814"/>
                        <a:pt x="443" y="814"/>
                      </a:cubicBezTo>
                      <a:cubicBezTo>
                        <a:pt x="668" y="814"/>
                        <a:pt x="843" y="643"/>
                        <a:pt x="843" y="415"/>
                      </a:cubicBezTo>
                      <a:cubicBezTo>
                        <a:pt x="859" y="192"/>
                        <a:pt x="668" y="1"/>
                        <a:pt x="445" y="1"/>
                      </a:cubicBezTo>
                      <a:cubicBezTo>
                        <a:pt x="436" y="0"/>
                        <a:pt x="427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4" name="Google Shape;4794;p18"/>
                <p:cNvSpPr/>
                <p:nvPr/>
              </p:nvSpPr>
              <p:spPr>
                <a:xfrm>
                  <a:off x="2401110" y="3830922"/>
                  <a:ext cx="28173" cy="23670"/>
                </a:xfrm>
                <a:custGeom>
                  <a:rect b="b" l="l" r="r" t="t"/>
                  <a:pathLst>
                    <a:path extrusionOk="0" h="799" w="951">
                      <a:moveTo>
                        <a:pt x="537" y="1"/>
                      </a:moveTo>
                      <a:cubicBezTo>
                        <a:pt x="26" y="1"/>
                        <a:pt x="0" y="781"/>
                        <a:pt x="520" y="797"/>
                      </a:cubicBezTo>
                      <a:cubicBezTo>
                        <a:pt x="530" y="798"/>
                        <a:pt x="539" y="798"/>
                        <a:pt x="548" y="798"/>
                      </a:cubicBezTo>
                      <a:cubicBezTo>
                        <a:pt x="758" y="798"/>
                        <a:pt x="918" y="628"/>
                        <a:pt x="918" y="415"/>
                      </a:cubicBezTo>
                      <a:cubicBezTo>
                        <a:pt x="950" y="192"/>
                        <a:pt x="775" y="1"/>
                        <a:pt x="552" y="1"/>
                      </a:cubicBezTo>
                      <a:cubicBezTo>
                        <a:pt x="547" y="1"/>
                        <a:pt x="542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5" name="Google Shape;4795;p18"/>
                <p:cNvSpPr/>
                <p:nvPr/>
              </p:nvSpPr>
              <p:spPr>
                <a:xfrm>
                  <a:off x="1616314" y="3837973"/>
                  <a:ext cx="24529" cy="23285"/>
                </a:xfrm>
                <a:custGeom>
                  <a:rect b="b" l="l" r="r" t="t"/>
                  <a:pathLst>
                    <a:path extrusionOk="0" h="786" w="828">
                      <a:moveTo>
                        <a:pt x="399" y="1"/>
                      </a:moveTo>
                      <a:cubicBezTo>
                        <a:pt x="175" y="1"/>
                        <a:pt x="1" y="171"/>
                        <a:pt x="31" y="384"/>
                      </a:cubicBezTo>
                      <a:cubicBezTo>
                        <a:pt x="2" y="605"/>
                        <a:pt x="177" y="785"/>
                        <a:pt x="380" y="785"/>
                      </a:cubicBezTo>
                      <a:cubicBezTo>
                        <a:pt x="396" y="785"/>
                        <a:pt x="413" y="784"/>
                        <a:pt x="429" y="782"/>
                      </a:cubicBezTo>
                      <a:cubicBezTo>
                        <a:pt x="684" y="782"/>
                        <a:pt x="811" y="623"/>
                        <a:pt x="827" y="384"/>
                      </a:cubicBezTo>
                      <a:cubicBezTo>
                        <a:pt x="812" y="171"/>
                        <a:pt x="651" y="1"/>
                        <a:pt x="455" y="1"/>
                      </a:cubicBezTo>
                      <a:cubicBezTo>
                        <a:pt x="447" y="1"/>
                        <a:pt x="438" y="1"/>
                        <a:pt x="429" y="2"/>
                      </a:cubicBezTo>
                      <a:cubicBezTo>
                        <a:pt x="419" y="1"/>
                        <a:pt x="409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6" name="Google Shape;4796;p18"/>
                <p:cNvSpPr/>
                <p:nvPr/>
              </p:nvSpPr>
              <p:spPr>
                <a:xfrm>
                  <a:off x="2384905" y="3890824"/>
                  <a:ext cx="23137" cy="22248"/>
                </a:xfrm>
                <a:custGeom>
                  <a:rect b="b" l="l" r="r" t="t"/>
                  <a:pathLst>
                    <a:path extrusionOk="0" h="751" w="781">
                      <a:moveTo>
                        <a:pt x="383" y="1"/>
                      </a:moveTo>
                      <a:cubicBezTo>
                        <a:pt x="176" y="1"/>
                        <a:pt x="1" y="176"/>
                        <a:pt x="17" y="383"/>
                      </a:cubicBezTo>
                      <a:cubicBezTo>
                        <a:pt x="25" y="627"/>
                        <a:pt x="213" y="751"/>
                        <a:pt x="400" y="751"/>
                      </a:cubicBezTo>
                      <a:cubicBezTo>
                        <a:pt x="591" y="751"/>
                        <a:pt x="781" y="623"/>
                        <a:pt x="781" y="367"/>
                      </a:cubicBezTo>
                      <a:cubicBezTo>
                        <a:pt x="765" y="128"/>
                        <a:pt x="622" y="17"/>
                        <a:pt x="3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7" name="Google Shape;4797;p18"/>
                <p:cNvSpPr/>
                <p:nvPr/>
              </p:nvSpPr>
              <p:spPr>
                <a:xfrm>
                  <a:off x="2307110" y="3929929"/>
                  <a:ext cx="24974" cy="23759"/>
                </a:xfrm>
                <a:custGeom>
                  <a:rect b="b" l="l" r="r" t="t"/>
                  <a:pathLst>
                    <a:path extrusionOk="0" h="802" w="843">
                      <a:moveTo>
                        <a:pt x="402" y="1"/>
                      </a:moveTo>
                      <a:cubicBezTo>
                        <a:pt x="192" y="1"/>
                        <a:pt x="17" y="170"/>
                        <a:pt x="32" y="384"/>
                      </a:cubicBezTo>
                      <a:cubicBezTo>
                        <a:pt x="0" y="607"/>
                        <a:pt x="176" y="798"/>
                        <a:pt x="398" y="798"/>
                      </a:cubicBezTo>
                      <a:cubicBezTo>
                        <a:pt x="416" y="800"/>
                        <a:pt x="433" y="801"/>
                        <a:pt x="451" y="801"/>
                      </a:cubicBezTo>
                      <a:cubicBezTo>
                        <a:pt x="666" y="801"/>
                        <a:pt x="843" y="621"/>
                        <a:pt x="828" y="400"/>
                      </a:cubicBezTo>
                      <a:cubicBezTo>
                        <a:pt x="828" y="186"/>
                        <a:pt x="667" y="1"/>
                        <a:pt x="456" y="1"/>
                      </a:cubicBezTo>
                      <a:cubicBezTo>
                        <a:pt x="448" y="1"/>
                        <a:pt x="439" y="1"/>
                        <a:pt x="430" y="2"/>
                      </a:cubicBezTo>
                      <a:cubicBezTo>
                        <a:pt x="421" y="1"/>
                        <a:pt x="411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8" name="Google Shape;4798;p18"/>
                <p:cNvSpPr/>
                <p:nvPr/>
              </p:nvSpPr>
              <p:spPr>
                <a:xfrm>
                  <a:off x="1712003" y="3934195"/>
                  <a:ext cx="27847" cy="23611"/>
                </a:xfrm>
                <a:custGeom>
                  <a:rect b="b" l="l" r="r" t="t"/>
                  <a:pathLst>
                    <a:path extrusionOk="0" h="797" w="940">
                      <a:moveTo>
                        <a:pt x="568" y="0"/>
                      </a:moveTo>
                      <a:cubicBezTo>
                        <a:pt x="559" y="0"/>
                        <a:pt x="551" y="0"/>
                        <a:pt x="542" y="1"/>
                      </a:cubicBezTo>
                      <a:cubicBezTo>
                        <a:pt x="1" y="1"/>
                        <a:pt x="1" y="797"/>
                        <a:pt x="542" y="797"/>
                      </a:cubicBezTo>
                      <a:cubicBezTo>
                        <a:pt x="781" y="797"/>
                        <a:pt x="908" y="654"/>
                        <a:pt x="940" y="399"/>
                      </a:cubicBezTo>
                      <a:cubicBezTo>
                        <a:pt x="940" y="185"/>
                        <a:pt x="778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9" name="Google Shape;4799;p18"/>
                <p:cNvSpPr/>
                <p:nvPr/>
              </p:nvSpPr>
              <p:spPr>
                <a:xfrm>
                  <a:off x="2012400" y="4031247"/>
                  <a:ext cx="25418" cy="23818"/>
                </a:xfrm>
                <a:custGeom>
                  <a:rect b="b" l="l" r="r" t="t"/>
                  <a:pathLst>
                    <a:path extrusionOk="0" h="804" w="858">
                      <a:moveTo>
                        <a:pt x="393" y="0"/>
                      </a:moveTo>
                      <a:cubicBezTo>
                        <a:pt x="191" y="0"/>
                        <a:pt x="16" y="165"/>
                        <a:pt x="16" y="370"/>
                      </a:cubicBezTo>
                      <a:cubicBezTo>
                        <a:pt x="0" y="593"/>
                        <a:pt x="159" y="784"/>
                        <a:pt x="382" y="800"/>
                      </a:cubicBezTo>
                      <a:cubicBezTo>
                        <a:pt x="401" y="803"/>
                        <a:pt x="420" y="804"/>
                        <a:pt x="439" y="804"/>
                      </a:cubicBezTo>
                      <a:cubicBezTo>
                        <a:pt x="639" y="804"/>
                        <a:pt x="812" y="653"/>
                        <a:pt x="812" y="450"/>
                      </a:cubicBezTo>
                      <a:cubicBezTo>
                        <a:pt x="858" y="219"/>
                        <a:pt x="696" y="3"/>
                        <a:pt x="470" y="3"/>
                      </a:cubicBezTo>
                      <a:cubicBezTo>
                        <a:pt x="462" y="3"/>
                        <a:pt x="454" y="4"/>
                        <a:pt x="446" y="4"/>
                      </a:cubicBezTo>
                      <a:cubicBezTo>
                        <a:pt x="428" y="2"/>
                        <a:pt x="411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0" name="Google Shape;4800;p18"/>
                <p:cNvSpPr/>
                <p:nvPr/>
              </p:nvSpPr>
              <p:spPr>
                <a:xfrm>
                  <a:off x="1946870" y="3028322"/>
                  <a:ext cx="23967" cy="22456"/>
                </a:xfrm>
                <a:custGeom>
                  <a:rect b="b" l="l" r="r" t="t"/>
                  <a:pathLst>
                    <a:path extrusionOk="0" h="758" w="809">
                      <a:moveTo>
                        <a:pt x="371" y="1"/>
                      </a:moveTo>
                      <a:cubicBezTo>
                        <a:pt x="176" y="1"/>
                        <a:pt x="15" y="170"/>
                        <a:pt x="15" y="368"/>
                      </a:cubicBezTo>
                      <a:cubicBezTo>
                        <a:pt x="0" y="581"/>
                        <a:pt x="146" y="751"/>
                        <a:pt x="354" y="751"/>
                      </a:cubicBezTo>
                      <a:cubicBezTo>
                        <a:pt x="363" y="751"/>
                        <a:pt x="372" y="750"/>
                        <a:pt x="382" y="750"/>
                      </a:cubicBezTo>
                      <a:cubicBezTo>
                        <a:pt x="405" y="755"/>
                        <a:pt x="428" y="757"/>
                        <a:pt x="451" y="757"/>
                      </a:cubicBezTo>
                      <a:cubicBezTo>
                        <a:pt x="645" y="757"/>
                        <a:pt x="808" y="582"/>
                        <a:pt x="780" y="368"/>
                      </a:cubicBezTo>
                      <a:cubicBezTo>
                        <a:pt x="780" y="129"/>
                        <a:pt x="636" y="18"/>
                        <a:pt x="397" y="2"/>
                      </a:cubicBezTo>
                      <a:cubicBezTo>
                        <a:pt x="389" y="1"/>
                        <a:pt x="380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1" name="Google Shape;4801;p18"/>
                <p:cNvSpPr/>
                <p:nvPr/>
              </p:nvSpPr>
              <p:spPr>
                <a:xfrm>
                  <a:off x="2000135" y="3047667"/>
                  <a:ext cx="28322" cy="23641"/>
                </a:xfrm>
                <a:custGeom>
                  <a:rect b="b" l="l" r="r" t="t"/>
                  <a:pathLst>
                    <a:path extrusionOk="0" h="798" w="956">
                      <a:moveTo>
                        <a:pt x="569" y="0"/>
                      </a:moveTo>
                      <a:cubicBezTo>
                        <a:pt x="560" y="0"/>
                        <a:pt x="551" y="1"/>
                        <a:pt x="541" y="1"/>
                      </a:cubicBezTo>
                      <a:cubicBezTo>
                        <a:pt x="0" y="1"/>
                        <a:pt x="16" y="797"/>
                        <a:pt x="557" y="797"/>
                      </a:cubicBezTo>
                      <a:cubicBezTo>
                        <a:pt x="764" y="797"/>
                        <a:pt x="955" y="606"/>
                        <a:pt x="939" y="399"/>
                      </a:cubicBezTo>
                      <a:cubicBezTo>
                        <a:pt x="955" y="171"/>
                        <a:pt x="780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2" name="Google Shape;4802;p18"/>
                <p:cNvSpPr/>
                <p:nvPr/>
              </p:nvSpPr>
              <p:spPr>
                <a:xfrm>
                  <a:off x="1864008" y="3067486"/>
                  <a:ext cx="27699" cy="23611"/>
                </a:xfrm>
                <a:custGeom>
                  <a:rect b="b" l="l" r="r" t="t"/>
                  <a:pathLst>
                    <a:path extrusionOk="0" h="797" w="935">
                      <a:moveTo>
                        <a:pt x="537" y="1"/>
                      </a:moveTo>
                      <a:cubicBezTo>
                        <a:pt x="26" y="1"/>
                        <a:pt x="0" y="781"/>
                        <a:pt x="520" y="797"/>
                      </a:cubicBezTo>
                      <a:cubicBezTo>
                        <a:pt x="759" y="797"/>
                        <a:pt x="902" y="653"/>
                        <a:pt x="934" y="399"/>
                      </a:cubicBezTo>
                      <a:cubicBezTo>
                        <a:pt x="934" y="176"/>
                        <a:pt x="759" y="1"/>
                        <a:pt x="552" y="1"/>
                      </a:cubicBezTo>
                      <a:cubicBezTo>
                        <a:pt x="547" y="1"/>
                        <a:pt x="542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3" name="Google Shape;4803;p18"/>
                <p:cNvSpPr/>
                <p:nvPr/>
              </p:nvSpPr>
              <p:spPr>
                <a:xfrm>
                  <a:off x="2297689" y="3141993"/>
                  <a:ext cx="27847" cy="23611"/>
                </a:xfrm>
                <a:custGeom>
                  <a:rect b="b" l="l" r="r" t="t"/>
                  <a:pathLst>
                    <a:path extrusionOk="0" h="797" w="940">
                      <a:moveTo>
                        <a:pt x="541" y="1"/>
                      </a:moveTo>
                      <a:cubicBezTo>
                        <a:pt x="16" y="1"/>
                        <a:pt x="0" y="797"/>
                        <a:pt x="525" y="797"/>
                      </a:cubicBezTo>
                      <a:cubicBezTo>
                        <a:pt x="764" y="797"/>
                        <a:pt x="892" y="653"/>
                        <a:pt x="923" y="399"/>
                      </a:cubicBezTo>
                      <a:cubicBezTo>
                        <a:pt x="939" y="192"/>
                        <a:pt x="764" y="1"/>
                        <a:pt x="5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4" name="Google Shape;4804;p18"/>
                <p:cNvSpPr/>
                <p:nvPr/>
              </p:nvSpPr>
              <p:spPr>
                <a:xfrm>
                  <a:off x="1711292" y="3146881"/>
                  <a:ext cx="24322" cy="23433"/>
                </a:xfrm>
                <a:custGeom>
                  <a:rect b="b" l="l" r="r" t="t"/>
                  <a:pathLst>
                    <a:path extrusionOk="0" h="791" w="821">
                      <a:moveTo>
                        <a:pt x="408" y="1"/>
                      </a:moveTo>
                      <a:cubicBezTo>
                        <a:pt x="205" y="1"/>
                        <a:pt x="1" y="140"/>
                        <a:pt x="9" y="409"/>
                      </a:cubicBezTo>
                      <a:cubicBezTo>
                        <a:pt x="25" y="663"/>
                        <a:pt x="168" y="775"/>
                        <a:pt x="423" y="791"/>
                      </a:cubicBezTo>
                      <a:cubicBezTo>
                        <a:pt x="645" y="791"/>
                        <a:pt x="821" y="616"/>
                        <a:pt x="805" y="393"/>
                      </a:cubicBezTo>
                      <a:cubicBezTo>
                        <a:pt x="797" y="128"/>
                        <a:pt x="603" y="1"/>
                        <a:pt x="4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5" name="Google Shape;4805;p18"/>
                <p:cNvSpPr/>
                <p:nvPr/>
              </p:nvSpPr>
              <p:spPr>
                <a:xfrm>
                  <a:off x="2361086" y="3162286"/>
                  <a:ext cx="22930" cy="22485"/>
                </a:xfrm>
                <a:custGeom>
                  <a:rect b="b" l="l" r="r" t="t"/>
                  <a:pathLst>
                    <a:path extrusionOk="0" h="759" w="774">
                      <a:moveTo>
                        <a:pt x="407" y="0"/>
                      </a:moveTo>
                      <a:cubicBezTo>
                        <a:pt x="184" y="16"/>
                        <a:pt x="25" y="128"/>
                        <a:pt x="9" y="366"/>
                      </a:cubicBezTo>
                      <a:cubicBezTo>
                        <a:pt x="1" y="627"/>
                        <a:pt x="193" y="759"/>
                        <a:pt x="384" y="759"/>
                      </a:cubicBezTo>
                      <a:cubicBezTo>
                        <a:pt x="567" y="759"/>
                        <a:pt x="749" y="639"/>
                        <a:pt x="757" y="398"/>
                      </a:cubicBezTo>
                      <a:cubicBezTo>
                        <a:pt x="773" y="175"/>
                        <a:pt x="614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6" name="Google Shape;4806;p18"/>
                <p:cNvSpPr/>
                <p:nvPr/>
              </p:nvSpPr>
              <p:spPr>
                <a:xfrm>
                  <a:off x="1612048" y="3246095"/>
                  <a:ext cx="24056" cy="23285"/>
                </a:xfrm>
                <a:custGeom>
                  <a:rect b="b" l="l" r="r" t="t"/>
                  <a:pathLst>
                    <a:path extrusionOk="0" h="786" w="812">
                      <a:moveTo>
                        <a:pt x="405" y="0"/>
                      </a:moveTo>
                      <a:cubicBezTo>
                        <a:pt x="209" y="0"/>
                        <a:pt x="16" y="128"/>
                        <a:pt x="16" y="387"/>
                      </a:cubicBezTo>
                      <a:cubicBezTo>
                        <a:pt x="1" y="601"/>
                        <a:pt x="162" y="785"/>
                        <a:pt x="386" y="785"/>
                      </a:cubicBezTo>
                      <a:cubicBezTo>
                        <a:pt x="395" y="785"/>
                        <a:pt x="405" y="785"/>
                        <a:pt x="414" y="784"/>
                      </a:cubicBezTo>
                      <a:cubicBezTo>
                        <a:pt x="423" y="785"/>
                        <a:pt x="432" y="785"/>
                        <a:pt x="440" y="785"/>
                      </a:cubicBezTo>
                      <a:cubicBezTo>
                        <a:pt x="637" y="785"/>
                        <a:pt x="812" y="616"/>
                        <a:pt x="812" y="402"/>
                      </a:cubicBezTo>
                      <a:cubicBezTo>
                        <a:pt x="812" y="136"/>
                        <a:pt x="607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7" name="Google Shape;4807;p18"/>
                <p:cNvSpPr/>
                <p:nvPr/>
              </p:nvSpPr>
              <p:spPr>
                <a:xfrm>
                  <a:off x="2519313" y="3476815"/>
                  <a:ext cx="23374" cy="23167"/>
                </a:xfrm>
                <a:custGeom>
                  <a:rect b="b" l="l" r="r" t="t"/>
                  <a:pathLst>
                    <a:path extrusionOk="0" h="782" w="789">
                      <a:moveTo>
                        <a:pt x="388" y="0"/>
                      </a:moveTo>
                      <a:cubicBezTo>
                        <a:pt x="193" y="0"/>
                        <a:pt x="1" y="131"/>
                        <a:pt x="16" y="398"/>
                      </a:cubicBezTo>
                      <a:cubicBezTo>
                        <a:pt x="0" y="605"/>
                        <a:pt x="175" y="780"/>
                        <a:pt x="382" y="780"/>
                      </a:cubicBezTo>
                      <a:cubicBezTo>
                        <a:pt x="391" y="781"/>
                        <a:pt x="400" y="781"/>
                        <a:pt x="409" y="781"/>
                      </a:cubicBezTo>
                      <a:cubicBezTo>
                        <a:pt x="605" y="781"/>
                        <a:pt x="780" y="612"/>
                        <a:pt x="764" y="414"/>
                      </a:cubicBezTo>
                      <a:cubicBezTo>
                        <a:pt x="789" y="139"/>
                        <a:pt x="587" y="0"/>
                        <a:pt x="3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8" name="Google Shape;4808;p18"/>
                <p:cNvSpPr/>
                <p:nvPr/>
              </p:nvSpPr>
              <p:spPr>
                <a:xfrm>
                  <a:off x="2145831" y="4008732"/>
                  <a:ext cx="27847" cy="23582"/>
                </a:xfrm>
                <a:custGeom>
                  <a:rect b="b" l="l" r="r" t="t"/>
                  <a:pathLst>
                    <a:path extrusionOk="0" h="796" w="940">
                      <a:moveTo>
                        <a:pt x="526" y="0"/>
                      </a:moveTo>
                      <a:cubicBezTo>
                        <a:pt x="1" y="0"/>
                        <a:pt x="1" y="796"/>
                        <a:pt x="526" y="796"/>
                      </a:cubicBezTo>
                      <a:cubicBezTo>
                        <a:pt x="781" y="796"/>
                        <a:pt x="908" y="653"/>
                        <a:pt x="924" y="398"/>
                      </a:cubicBezTo>
                      <a:cubicBezTo>
                        <a:pt x="940" y="175"/>
                        <a:pt x="749" y="0"/>
                        <a:pt x="5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9" name="Google Shape;4809;p18"/>
                <p:cNvSpPr/>
                <p:nvPr/>
              </p:nvSpPr>
              <p:spPr>
                <a:xfrm>
                  <a:off x="1537126" y="3678976"/>
                  <a:ext cx="24470" cy="23344"/>
                </a:xfrm>
                <a:custGeom>
                  <a:rect b="b" l="l" r="r" t="t"/>
                  <a:pathLst>
                    <a:path extrusionOk="0" h="788" w="826">
                      <a:moveTo>
                        <a:pt x="376" y="1"/>
                      </a:moveTo>
                      <a:cubicBezTo>
                        <a:pt x="176" y="1"/>
                        <a:pt x="15" y="166"/>
                        <a:pt x="30" y="371"/>
                      </a:cubicBezTo>
                      <a:cubicBezTo>
                        <a:pt x="0" y="593"/>
                        <a:pt x="164" y="788"/>
                        <a:pt x="380" y="788"/>
                      </a:cubicBezTo>
                      <a:cubicBezTo>
                        <a:pt x="395" y="788"/>
                        <a:pt x="412" y="787"/>
                        <a:pt x="428" y="785"/>
                      </a:cubicBezTo>
                      <a:cubicBezTo>
                        <a:pt x="667" y="785"/>
                        <a:pt x="794" y="657"/>
                        <a:pt x="826" y="387"/>
                      </a:cubicBezTo>
                      <a:cubicBezTo>
                        <a:pt x="826" y="173"/>
                        <a:pt x="665" y="4"/>
                        <a:pt x="456" y="4"/>
                      </a:cubicBezTo>
                      <a:cubicBezTo>
                        <a:pt x="447" y="4"/>
                        <a:pt x="437" y="4"/>
                        <a:pt x="428" y="5"/>
                      </a:cubicBezTo>
                      <a:cubicBezTo>
                        <a:pt x="410" y="2"/>
                        <a:pt x="393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0" name="Google Shape;4810;p18"/>
                <p:cNvSpPr/>
                <p:nvPr/>
              </p:nvSpPr>
              <p:spPr>
                <a:xfrm>
                  <a:off x="2498250" y="3536213"/>
                  <a:ext cx="27699" cy="23641"/>
                </a:xfrm>
                <a:custGeom>
                  <a:rect b="b" l="l" r="r" t="t"/>
                  <a:pathLst>
                    <a:path extrusionOk="0" h="798" w="935">
                      <a:moveTo>
                        <a:pt x="521" y="1"/>
                      </a:moveTo>
                      <a:cubicBezTo>
                        <a:pt x="11" y="1"/>
                        <a:pt x="0" y="781"/>
                        <a:pt x="520" y="797"/>
                      </a:cubicBezTo>
                      <a:cubicBezTo>
                        <a:pt x="530" y="797"/>
                        <a:pt x="539" y="798"/>
                        <a:pt x="548" y="798"/>
                      </a:cubicBezTo>
                      <a:cubicBezTo>
                        <a:pt x="758" y="798"/>
                        <a:pt x="918" y="628"/>
                        <a:pt x="918" y="415"/>
                      </a:cubicBezTo>
                      <a:cubicBezTo>
                        <a:pt x="934" y="192"/>
                        <a:pt x="759" y="1"/>
                        <a:pt x="536" y="1"/>
                      </a:cubicBezTo>
                      <a:cubicBezTo>
                        <a:pt x="531" y="1"/>
                        <a:pt x="526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1" name="Google Shape;4811;p18"/>
                <p:cNvSpPr/>
                <p:nvPr/>
              </p:nvSpPr>
              <p:spPr>
                <a:xfrm>
                  <a:off x="1512212" y="3542790"/>
                  <a:ext cx="27699" cy="23641"/>
                </a:xfrm>
                <a:custGeom>
                  <a:rect b="b" l="l" r="r" t="t"/>
                  <a:pathLst>
                    <a:path extrusionOk="0" h="798" w="935">
                      <a:moveTo>
                        <a:pt x="563" y="1"/>
                      </a:moveTo>
                      <a:cubicBezTo>
                        <a:pt x="554" y="1"/>
                        <a:pt x="546" y="1"/>
                        <a:pt x="537" y="2"/>
                      </a:cubicBezTo>
                      <a:cubicBezTo>
                        <a:pt x="532" y="1"/>
                        <a:pt x="527" y="1"/>
                        <a:pt x="521" y="1"/>
                      </a:cubicBezTo>
                      <a:cubicBezTo>
                        <a:pt x="11" y="1"/>
                        <a:pt x="1" y="782"/>
                        <a:pt x="521" y="797"/>
                      </a:cubicBezTo>
                      <a:cubicBezTo>
                        <a:pt x="760" y="797"/>
                        <a:pt x="887" y="654"/>
                        <a:pt x="919" y="400"/>
                      </a:cubicBezTo>
                      <a:cubicBezTo>
                        <a:pt x="934" y="185"/>
                        <a:pt x="773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2" name="Google Shape;4812;p18"/>
                <p:cNvSpPr/>
                <p:nvPr/>
              </p:nvSpPr>
              <p:spPr>
                <a:xfrm>
                  <a:off x="2458019" y="3262211"/>
                  <a:ext cx="24529" cy="21330"/>
                </a:xfrm>
                <a:custGeom>
                  <a:rect b="b" l="l" r="r" t="t"/>
                  <a:pathLst>
                    <a:path extrusionOk="0" h="720" w="828">
                      <a:moveTo>
                        <a:pt x="481" y="1"/>
                      </a:moveTo>
                      <a:cubicBezTo>
                        <a:pt x="470" y="1"/>
                        <a:pt x="458" y="1"/>
                        <a:pt x="446" y="2"/>
                      </a:cubicBezTo>
                      <a:cubicBezTo>
                        <a:pt x="0" y="34"/>
                        <a:pt x="0" y="686"/>
                        <a:pt x="446" y="718"/>
                      </a:cubicBezTo>
                      <a:cubicBezTo>
                        <a:pt x="457" y="719"/>
                        <a:pt x="468" y="719"/>
                        <a:pt x="478" y="719"/>
                      </a:cubicBezTo>
                      <a:cubicBezTo>
                        <a:pt x="695" y="719"/>
                        <a:pt x="797" y="564"/>
                        <a:pt x="828" y="352"/>
                      </a:cubicBezTo>
                      <a:cubicBezTo>
                        <a:pt x="798" y="140"/>
                        <a:pt x="696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3" name="Google Shape;4813;p18"/>
                <p:cNvSpPr/>
                <p:nvPr/>
              </p:nvSpPr>
              <p:spPr>
                <a:xfrm>
                  <a:off x="2501894" y="3732834"/>
                  <a:ext cx="22633" cy="21774"/>
                </a:xfrm>
                <a:custGeom>
                  <a:rect b="b" l="l" r="r" t="t"/>
                  <a:pathLst>
                    <a:path extrusionOk="0" h="735" w="764">
                      <a:moveTo>
                        <a:pt x="401" y="0"/>
                      </a:moveTo>
                      <a:cubicBezTo>
                        <a:pt x="389" y="0"/>
                        <a:pt x="378" y="1"/>
                        <a:pt x="365" y="1"/>
                      </a:cubicBezTo>
                      <a:cubicBezTo>
                        <a:pt x="357" y="1"/>
                        <a:pt x="348" y="0"/>
                        <a:pt x="339" y="0"/>
                      </a:cubicBezTo>
                      <a:cubicBezTo>
                        <a:pt x="145" y="0"/>
                        <a:pt x="0" y="169"/>
                        <a:pt x="15" y="352"/>
                      </a:cubicBezTo>
                      <a:cubicBezTo>
                        <a:pt x="0" y="565"/>
                        <a:pt x="160" y="735"/>
                        <a:pt x="369" y="735"/>
                      </a:cubicBezTo>
                      <a:cubicBezTo>
                        <a:pt x="379" y="735"/>
                        <a:pt x="388" y="734"/>
                        <a:pt x="397" y="734"/>
                      </a:cubicBezTo>
                      <a:cubicBezTo>
                        <a:pt x="620" y="718"/>
                        <a:pt x="732" y="574"/>
                        <a:pt x="763" y="352"/>
                      </a:cubicBezTo>
                      <a:cubicBezTo>
                        <a:pt x="718" y="140"/>
                        <a:pt x="615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4" name="Google Shape;4814;p18"/>
                <p:cNvSpPr/>
                <p:nvPr/>
              </p:nvSpPr>
              <p:spPr>
                <a:xfrm>
                  <a:off x="1657315" y="3915917"/>
                  <a:ext cx="22189" cy="21626"/>
                </a:xfrm>
                <a:custGeom>
                  <a:rect b="b" l="l" r="r" t="t"/>
                  <a:pathLst>
                    <a:path extrusionOk="0" h="730" w="749">
                      <a:moveTo>
                        <a:pt x="367" y="1"/>
                      </a:moveTo>
                      <a:cubicBezTo>
                        <a:pt x="183" y="1"/>
                        <a:pt x="0" y="125"/>
                        <a:pt x="0" y="363"/>
                      </a:cubicBezTo>
                      <a:cubicBezTo>
                        <a:pt x="16" y="602"/>
                        <a:pt x="159" y="714"/>
                        <a:pt x="398" y="729"/>
                      </a:cubicBezTo>
                      <a:cubicBezTo>
                        <a:pt x="589" y="729"/>
                        <a:pt x="748" y="538"/>
                        <a:pt x="732" y="332"/>
                      </a:cubicBezTo>
                      <a:cubicBezTo>
                        <a:pt x="709" y="109"/>
                        <a:pt x="538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5" name="Google Shape;4815;p18"/>
                <p:cNvSpPr/>
                <p:nvPr/>
              </p:nvSpPr>
              <p:spPr>
                <a:xfrm>
                  <a:off x="1633259" y="3186786"/>
                  <a:ext cx="21715" cy="22337"/>
                </a:xfrm>
                <a:custGeom>
                  <a:rect b="b" l="l" r="r" t="t"/>
                  <a:pathLst>
                    <a:path extrusionOk="0" h="754" w="733">
                      <a:moveTo>
                        <a:pt x="367" y="1"/>
                      </a:moveTo>
                      <a:cubicBezTo>
                        <a:pt x="144" y="33"/>
                        <a:pt x="0" y="144"/>
                        <a:pt x="0" y="383"/>
                      </a:cubicBezTo>
                      <a:cubicBezTo>
                        <a:pt x="0" y="630"/>
                        <a:pt x="183" y="753"/>
                        <a:pt x="367" y="753"/>
                      </a:cubicBezTo>
                      <a:cubicBezTo>
                        <a:pt x="550" y="753"/>
                        <a:pt x="733" y="630"/>
                        <a:pt x="733" y="383"/>
                      </a:cubicBezTo>
                      <a:cubicBezTo>
                        <a:pt x="733" y="144"/>
                        <a:pt x="589" y="33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6" name="Google Shape;4816;p18"/>
                <p:cNvSpPr/>
                <p:nvPr/>
              </p:nvSpPr>
              <p:spPr>
                <a:xfrm>
                  <a:off x="2069132" y="4052073"/>
                  <a:ext cx="26277" cy="22219"/>
                </a:xfrm>
                <a:custGeom>
                  <a:rect b="b" l="l" r="r" t="t"/>
                  <a:pathLst>
                    <a:path extrusionOk="0" h="750" w="887">
                      <a:moveTo>
                        <a:pt x="517" y="0"/>
                      </a:moveTo>
                      <a:cubicBezTo>
                        <a:pt x="508" y="0"/>
                        <a:pt x="498" y="1"/>
                        <a:pt x="489" y="1"/>
                      </a:cubicBezTo>
                      <a:cubicBezTo>
                        <a:pt x="0" y="17"/>
                        <a:pt x="26" y="750"/>
                        <a:pt x="505" y="750"/>
                      </a:cubicBezTo>
                      <a:cubicBezTo>
                        <a:pt x="510" y="750"/>
                        <a:pt x="515" y="750"/>
                        <a:pt x="520" y="750"/>
                      </a:cubicBezTo>
                      <a:cubicBezTo>
                        <a:pt x="759" y="734"/>
                        <a:pt x="871" y="574"/>
                        <a:pt x="887" y="352"/>
                      </a:cubicBezTo>
                      <a:cubicBezTo>
                        <a:pt x="871" y="154"/>
                        <a:pt x="711" y="0"/>
                        <a:pt x="5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7" name="Google Shape;4817;p18"/>
                <p:cNvSpPr/>
                <p:nvPr/>
              </p:nvSpPr>
              <p:spPr>
                <a:xfrm>
                  <a:off x="1498851" y="3602721"/>
                  <a:ext cx="22693" cy="21774"/>
                </a:xfrm>
                <a:custGeom>
                  <a:rect b="b" l="l" r="r" t="t"/>
                  <a:pathLst>
                    <a:path extrusionOk="0" h="735" w="766">
                      <a:moveTo>
                        <a:pt x="383" y="0"/>
                      </a:moveTo>
                      <a:cubicBezTo>
                        <a:pt x="160" y="16"/>
                        <a:pt x="17" y="127"/>
                        <a:pt x="1" y="366"/>
                      </a:cubicBezTo>
                      <a:cubicBezTo>
                        <a:pt x="9" y="611"/>
                        <a:pt x="193" y="735"/>
                        <a:pt x="377" y="735"/>
                      </a:cubicBezTo>
                      <a:cubicBezTo>
                        <a:pt x="551" y="735"/>
                        <a:pt x="726" y="623"/>
                        <a:pt x="749" y="398"/>
                      </a:cubicBezTo>
                      <a:cubicBezTo>
                        <a:pt x="765" y="191"/>
                        <a:pt x="606" y="0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8" name="Google Shape;4818;p18"/>
                <p:cNvSpPr/>
                <p:nvPr/>
              </p:nvSpPr>
              <p:spPr>
                <a:xfrm>
                  <a:off x="2083796" y="3006814"/>
                  <a:ext cx="21982" cy="21567"/>
                </a:xfrm>
                <a:custGeom>
                  <a:rect b="b" l="l" r="r" t="t"/>
                  <a:pathLst>
                    <a:path extrusionOk="0" h="728" w="742">
                      <a:moveTo>
                        <a:pt x="388" y="1"/>
                      </a:moveTo>
                      <a:cubicBezTo>
                        <a:pt x="195" y="1"/>
                        <a:pt x="1" y="137"/>
                        <a:pt x="25" y="393"/>
                      </a:cubicBezTo>
                      <a:cubicBezTo>
                        <a:pt x="41" y="584"/>
                        <a:pt x="201" y="728"/>
                        <a:pt x="407" y="728"/>
                      </a:cubicBezTo>
                      <a:cubicBezTo>
                        <a:pt x="614" y="680"/>
                        <a:pt x="742" y="584"/>
                        <a:pt x="742" y="362"/>
                      </a:cubicBezTo>
                      <a:cubicBezTo>
                        <a:pt x="742" y="117"/>
                        <a:pt x="566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9" name="Google Shape;4819;p18"/>
                <p:cNvSpPr/>
                <p:nvPr/>
              </p:nvSpPr>
              <p:spPr>
                <a:xfrm>
                  <a:off x="1934575" y="4071892"/>
                  <a:ext cx="22189" cy="21745"/>
                </a:xfrm>
                <a:custGeom>
                  <a:rect b="b" l="l" r="r" t="t"/>
                  <a:pathLst>
                    <a:path extrusionOk="0" h="734" w="749">
                      <a:moveTo>
                        <a:pt x="367" y="1"/>
                      </a:moveTo>
                      <a:cubicBezTo>
                        <a:pt x="176" y="17"/>
                        <a:pt x="17" y="160"/>
                        <a:pt x="17" y="351"/>
                      </a:cubicBezTo>
                      <a:cubicBezTo>
                        <a:pt x="1" y="606"/>
                        <a:pt x="188" y="733"/>
                        <a:pt x="375" y="733"/>
                      </a:cubicBezTo>
                      <a:cubicBezTo>
                        <a:pt x="562" y="733"/>
                        <a:pt x="749" y="606"/>
                        <a:pt x="733" y="351"/>
                      </a:cubicBezTo>
                      <a:cubicBezTo>
                        <a:pt x="717" y="144"/>
                        <a:pt x="574" y="33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0" name="Google Shape;4820;p18"/>
                <p:cNvSpPr/>
                <p:nvPr/>
              </p:nvSpPr>
              <p:spPr>
                <a:xfrm>
                  <a:off x="1518225" y="3739440"/>
                  <a:ext cx="22633" cy="21745"/>
                </a:xfrm>
                <a:custGeom>
                  <a:rect b="b" l="l" r="r" t="t"/>
                  <a:pathLst>
                    <a:path extrusionOk="0" h="734" w="764">
                      <a:moveTo>
                        <a:pt x="369" y="0"/>
                      </a:moveTo>
                      <a:cubicBezTo>
                        <a:pt x="160" y="0"/>
                        <a:pt x="1" y="170"/>
                        <a:pt x="31" y="383"/>
                      </a:cubicBezTo>
                      <a:cubicBezTo>
                        <a:pt x="16" y="574"/>
                        <a:pt x="175" y="733"/>
                        <a:pt x="382" y="733"/>
                      </a:cubicBezTo>
                      <a:cubicBezTo>
                        <a:pt x="604" y="733"/>
                        <a:pt x="732" y="590"/>
                        <a:pt x="764" y="367"/>
                      </a:cubicBezTo>
                      <a:cubicBezTo>
                        <a:pt x="716" y="160"/>
                        <a:pt x="604" y="17"/>
                        <a:pt x="398" y="1"/>
                      </a:cubicBezTo>
                      <a:cubicBezTo>
                        <a:pt x="388" y="0"/>
                        <a:pt x="379" y="0"/>
                        <a:pt x="3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1" name="Google Shape;4821;p18"/>
                <p:cNvSpPr/>
                <p:nvPr/>
              </p:nvSpPr>
              <p:spPr>
                <a:xfrm>
                  <a:off x="2258969" y="3066479"/>
                  <a:ext cx="25537" cy="20915"/>
                </a:xfrm>
                <a:custGeom>
                  <a:rect b="b" l="l" r="r" t="t"/>
                  <a:pathLst>
                    <a:path extrusionOk="0" h="706" w="862">
                      <a:moveTo>
                        <a:pt x="452" y="1"/>
                      </a:moveTo>
                      <a:cubicBezTo>
                        <a:pt x="0" y="1"/>
                        <a:pt x="0" y="705"/>
                        <a:pt x="452" y="705"/>
                      </a:cubicBezTo>
                      <a:cubicBezTo>
                        <a:pt x="466" y="705"/>
                        <a:pt x="480" y="705"/>
                        <a:pt x="495" y="703"/>
                      </a:cubicBezTo>
                      <a:cubicBezTo>
                        <a:pt x="718" y="703"/>
                        <a:pt x="830" y="560"/>
                        <a:pt x="861" y="353"/>
                      </a:cubicBezTo>
                      <a:cubicBezTo>
                        <a:pt x="846" y="162"/>
                        <a:pt x="686" y="3"/>
                        <a:pt x="495" y="3"/>
                      </a:cubicBezTo>
                      <a:cubicBezTo>
                        <a:pt x="480" y="2"/>
                        <a:pt x="466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2" name="Google Shape;4822;p18"/>
                <p:cNvSpPr/>
                <p:nvPr/>
              </p:nvSpPr>
              <p:spPr>
                <a:xfrm>
                  <a:off x="1516329" y="3345695"/>
                  <a:ext cx="22189" cy="21300"/>
                </a:xfrm>
                <a:custGeom>
                  <a:rect b="b" l="l" r="r" t="t"/>
                  <a:pathLst>
                    <a:path extrusionOk="0" h="719" w="749">
                      <a:moveTo>
                        <a:pt x="370" y="0"/>
                      </a:moveTo>
                      <a:cubicBezTo>
                        <a:pt x="161" y="0"/>
                        <a:pt x="1" y="169"/>
                        <a:pt x="16" y="367"/>
                      </a:cubicBezTo>
                      <a:cubicBezTo>
                        <a:pt x="1" y="550"/>
                        <a:pt x="146" y="718"/>
                        <a:pt x="340" y="718"/>
                      </a:cubicBezTo>
                      <a:cubicBezTo>
                        <a:pt x="349" y="718"/>
                        <a:pt x="357" y="718"/>
                        <a:pt x="366" y="717"/>
                      </a:cubicBezTo>
                      <a:cubicBezTo>
                        <a:pt x="377" y="718"/>
                        <a:pt x="388" y="719"/>
                        <a:pt x="399" y="719"/>
                      </a:cubicBezTo>
                      <a:cubicBezTo>
                        <a:pt x="602" y="719"/>
                        <a:pt x="718" y="579"/>
                        <a:pt x="748" y="367"/>
                      </a:cubicBezTo>
                      <a:cubicBezTo>
                        <a:pt x="748" y="176"/>
                        <a:pt x="589" y="17"/>
                        <a:pt x="398" y="1"/>
                      </a:cubicBezTo>
                      <a:cubicBezTo>
                        <a:pt x="388" y="0"/>
                        <a:pt x="379" y="0"/>
                        <a:pt x="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3" name="Google Shape;4823;p18"/>
                <p:cNvSpPr/>
                <p:nvPr/>
              </p:nvSpPr>
              <p:spPr>
                <a:xfrm>
                  <a:off x="2497154" y="3339118"/>
                  <a:ext cx="25003" cy="21241"/>
                </a:xfrm>
                <a:custGeom>
                  <a:rect b="b" l="l" r="r" t="t"/>
                  <a:pathLst>
                    <a:path extrusionOk="0" h="717" w="844">
                      <a:moveTo>
                        <a:pt x="494" y="0"/>
                      </a:moveTo>
                      <a:cubicBezTo>
                        <a:pt x="16" y="0"/>
                        <a:pt x="0" y="717"/>
                        <a:pt x="478" y="717"/>
                      </a:cubicBezTo>
                      <a:cubicBezTo>
                        <a:pt x="701" y="717"/>
                        <a:pt x="812" y="573"/>
                        <a:pt x="844" y="350"/>
                      </a:cubicBezTo>
                      <a:cubicBezTo>
                        <a:pt x="828" y="159"/>
                        <a:pt x="685" y="16"/>
                        <a:pt x="4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4" name="Google Shape;4824;p18"/>
                <p:cNvSpPr/>
                <p:nvPr/>
              </p:nvSpPr>
              <p:spPr>
                <a:xfrm>
                  <a:off x="1729689" y="3087779"/>
                  <a:ext cx="22426" cy="22189"/>
                </a:xfrm>
                <a:custGeom>
                  <a:rect b="b" l="l" r="r" t="t"/>
                  <a:pathLst>
                    <a:path extrusionOk="0" h="749" w="757">
                      <a:moveTo>
                        <a:pt x="359" y="0"/>
                      </a:moveTo>
                      <a:cubicBezTo>
                        <a:pt x="168" y="16"/>
                        <a:pt x="24" y="175"/>
                        <a:pt x="24" y="366"/>
                      </a:cubicBezTo>
                      <a:cubicBezTo>
                        <a:pt x="1" y="621"/>
                        <a:pt x="188" y="748"/>
                        <a:pt x="377" y="748"/>
                      </a:cubicBezTo>
                      <a:cubicBezTo>
                        <a:pt x="566" y="748"/>
                        <a:pt x="757" y="621"/>
                        <a:pt x="741" y="366"/>
                      </a:cubicBezTo>
                      <a:cubicBezTo>
                        <a:pt x="741" y="159"/>
                        <a:pt x="582" y="48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5" name="Google Shape;4825;p18"/>
                <p:cNvSpPr/>
                <p:nvPr/>
              </p:nvSpPr>
              <p:spPr>
                <a:xfrm>
                  <a:off x="1476276" y="3464432"/>
                  <a:ext cx="22604" cy="21389"/>
                </a:xfrm>
                <a:custGeom>
                  <a:rect b="b" l="l" r="r" t="t"/>
                  <a:pathLst>
                    <a:path extrusionOk="0" h="722" w="763">
                      <a:moveTo>
                        <a:pt x="364" y="0"/>
                      </a:moveTo>
                      <a:cubicBezTo>
                        <a:pt x="193" y="0"/>
                        <a:pt x="47" y="148"/>
                        <a:pt x="47" y="323"/>
                      </a:cubicBezTo>
                      <a:cubicBezTo>
                        <a:pt x="1" y="522"/>
                        <a:pt x="162" y="721"/>
                        <a:pt x="359" y="721"/>
                      </a:cubicBezTo>
                      <a:cubicBezTo>
                        <a:pt x="366" y="721"/>
                        <a:pt x="373" y="721"/>
                        <a:pt x="381" y="721"/>
                      </a:cubicBezTo>
                      <a:cubicBezTo>
                        <a:pt x="391" y="721"/>
                        <a:pt x="400" y="722"/>
                        <a:pt x="409" y="722"/>
                      </a:cubicBezTo>
                      <a:cubicBezTo>
                        <a:pt x="600" y="722"/>
                        <a:pt x="717" y="568"/>
                        <a:pt x="763" y="386"/>
                      </a:cubicBezTo>
                      <a:cubicBezTo>
                        <a:pt x="763" y="179"/>
                        <a:pt x="620" y="20"/>
                        <a:pt x="413" y="4"/>
                      </a:cubicBezTo>
                      <a:cubicBezTo>
                        <a:pt x="396" y="2"/>
                        <a:pt x="380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6" name="Google Shape;4826;p18"/>
                <p:cNvSpPr/>
                <p:nvPr/>
              </p:nvSpPr>
              <p:spPr>
                <a:xfrm>
                  <a:off x="1815779" y="4032254"/>
                  <a:ext cx="22160" cy="21330"/>
                </a:xfrm>
                <a:custGeom>
                  <a:rect b="b" l="l" r="r" t="t"/>
                  <a:pathLst>
                    <a:path extrusionOk="0" h="720" w="748">
                      <a:moveTo>
                        <a:pt x="355" y="1"/>
                      </a:moveTo>
                      <a:cubicBezTo>
                        <a:pt x="160" y="1"/>
                        <a:pt x="0" y="170"/>
                        <a:pt x="15" y="368"/>
                      </a:cubicBezTo>
                      <a:cubicBezTo>
                        <a:pt x="0" y="565"/>
                        <a:pt x="144" y="719"/>
                        <a:pt x="337" y="719"/>
                      </a:cubicBezTo>
                      <a:cubicBezTo>
                        <a:pt x="347" y="719"/>
                        <a:pt x="356" y="719"/>
                        <a:pt x="366" y="718"/>
                      </a:cubicBezTo>
                      <a:cubicBezTo>
                        <a:pt x="376" y="719"/>
                        <a:pt x="386" y="719"/>
                        <a:pt x="396" y="719"/>
                      </a:cubicBezTo>
                      <a:cubicBezTo>
                        <a:pt x="600" y="719"/>
                        <a:pt x="717" y="564"/>
                        <a:pt x="748" y="336"/>
                      </a:cubicBezTo>
                      <a:cubicBezTo>
                        <a:pt x="700" y="161"/>
                        <a:pt x="588" y="2"/>
                        <a:pt x="382" y="2"/>
                      </a:cubicBezTo>
                      <a:cubicBezTo>
                        <a:pt x="373" y="1"/>
                        <a:pt x="364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7" name="Google Shape;4827;p18"/>
                <p:cNvSpPr/>
                <p:nvPr/>
              </p:nvSpPr>
              <p:spPr>
                <a:xfrm>
                  <a:off x="2209969" y="4030654"/>
                  <a:ext cx="21241" cy="21004"/>
                </a:xfrm>
                <a:custGeom>
                  <a:rect b="b" l="l" r="r" t="t"/>
                  <a:pathLst>
                    <a:path extrusionOk="0" h="709" w="717">
                      <a:moveTo>
                        <a:pt x="359" y="0"/>
                      </a:moveTo>
                      <a:cubicBezTo>
                        <a:pt x="180" y="0"/>
                        <a:pt x="0" y="120"/>
                        <a:pt x="0" y="358"/>
                      </a:cubicBezTo>
                      <a:cubicBezTo>
                        <a:pt x="0" y="549"/>
                        <a:pt x="160" y="708"/>
                        <a:pt x="351" y="708"/>
                      </a:cubicBezTo>
                      <a:cubicBezTo>
                        <a:pt x="558" y="708"/>
                        <a:pt x="717" y="549"/>
                        <a:pt x="717" y="358"/>
                      </a:cubicBezTo>
                      <a:cubicBezTo>
                        <a:pt x="717" y="120"/>
                        <a:pt x="538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8" name="Google Shape;4828;p18"/>
                <p:cNvSpPr/>
                <p:nvPr/>
              </p:nvSpPr>
              <p:spPr>
                <a:xfrm>
                  <a:off x="1756085" y="4014360"/>
                  <a:ext cx="21982" cy="21774"/>
                </a:xfrm>
                <a:custGeom>
                  <a:rect b="b" l="l" r="r" t="t"/>
                  <a:pathLst>
                    <a:path extrusionOk="0" h="735" w="742">
                      <a:moveTo>
                        <a:pt x="382" y="1"/>
                      </a:moveTo>
                      <a:cubicBezTo>
                        <a:pt x="191" y="1"/>
                        <a:pt x="0" y="136"/>
                        <a:pt x="25" y="399"/>
                      </a:cubicBezTo>
                      <a:cubicBezTo>
                        <a:pt x="25" y="581"/>
                        <a:pt x="184" y="734"/>
                        <a:pt x="364" y="734"/>
                      </a:cubicBezTo>
                      <a:cubicBezTo>
                        <a:pt x="373" y="734"/>
                        <a:pt x="382" y="734"/>
                        <a:pt x="391" y="733"/>
                      </a:cubicBezTo>
                      <a:cubicBezTo>
                        <a:pt x="598" y="701"/>
                        <a:pt x="741" y="590"/>
                        <a:pt x="741" y="367"/>
                      </a:cubicBezTo>
                      <a:cubicBezTo>
                        <a:pt x="741" y="120"/>
                        <a:pt x="562" y="1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9" name="Google Shape;4829;p18"/>
                <p:cNvSpPr/>
                <p:nvPr/>
              </p:nvSpPr>
              <p:spPr>
                <a:xfrm>
                  <a:off x="2143550" y="3026841"/>
                  <a:ext cx="22604" cy="21360"/>
                </a:xfrm>
                <a:custGeom>
                  <a:rect b="b" l="l" r="r" t="t"/>
                  <a:pathLst>
                    <a:path extrusionOk="0" h="721" w="763">
                      <a:moveTo>
                        <a:pt x="344" y="0"/>
                      </a:moveTo>
                      <a:cubicBezTo>
                        <a:pt x="147" y="0"/>
                        <a:pt x="1" y="165"/>
                        <a:pt x="30" y="370"/>
                      </a:cubicBezTo>
                      <a:cubicBezTo>
                        <a:pt x="14" y="561"/>
                        <a:pt x="173" y="720"/>
                        <a:pt x="380" y="720"/>
                      </a:cubicBezTo>
                      <a:cubicBezTo>
                        <a:pt x="603" y="720"/>
                        <a:pt x="730" y="577"/>
                        <a:pt x="762" y="354"/>
                      </a:cubicBezTo>
                      <a:cubicBezTo>
                        <a:pt x="714" y="147"/>
                        <a:pt x="603" y="4"/>
                        <a:pt x="396" y="4"/>
                      </a:cubicBezTo>
                      <a:cubicBezTo>
                        <a:pt x="378" y="1"/>
                        <a:pt x="361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0" name="Google Shape;4830;p18"/>
                <p:cNvSpPr/>
                <p:nvPr/>
              </p:nvSpPr>
              <p:spPr>
                <a:xfrm>
                  <a:off x="1557864" y="3818687"/>
                  <a:ext cx="22604" cy="21745"/>
                </a:xfrm>
                <a:custGeom>
                  <a:rect b="b" l="l" r="r" t="t"/>
                  <a:pathLst>
                    <a:path extrusionOk="0" h="734" w="763">
                      <a:moveTo>
                        <a:pt x="381" y="0"/>
                      </a:moveTo>
                      <a:cubicBezTo>
                        <a:pt x="174" y="32"/>
                        <a:pt x="30" y="144"/>
                        <a:pt x="30" y="366"/>
                      </a:cubicBezTo>
                      <a:cubicBezTo>
                        <a:pt x="0" y="565"/>
                        <a:pt x="174" y="733"/>
                        <a:pt x="370" y="733"/>
                      </a:cubicBezTo>
                      <a:cubicBezTo>
                        <a:pt x="379" y="733"/>
                        <a:pt x="388" y="733"/>
                        <a:pt x="397" y="732"/>
                      </a:cubicBezTo>
                      <a:cubicBezTo>
                        <a:pt x="588" y="732"/>
                        <a:pt x="763" y="573"/>
                        <a:pt x="747" y="382"/>
                      </a:cubicBezTo>
                      <a:cubicBezTo>
                        <a:pt x="747" y="144"/>
                        <a:pt x="604" y="32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1" name="Google Shape;4831;p18"/>
                <p:cNvSpPr/>
                <p:nvPr/>
              </p:nvSpPr>
              <p:spPr>
                <a:xfrm>
                  <a:off x="2289186" y="3990779"/>
                  <a:ext cx="21715" cy="21508"/>
                </a:xfrm>
                <a:custGeom>
                  <a:rect b="b" l="l" r="r" t="t"/>
                  <a:pathLst>
                    <a:path extrusionOk="0" h="726" w="733">
                      <a:moveTo>
                        <a:pt x="377" y="0"/>
                      </a:moveTo>
                      <a:cubicBezTo>
                        <a:pt x="368" y="0"/>
                        <a:pt x="360" y="0"/>
                        <a:pt x="351" y="1"/>
                      </a:cubicBezTo>
                      <a:cubicBezTo>
                        <a:pt x="144" y="33"/>
                        <a:pt x="1" y="144"/>
                        <a:pt x="1" y="367"/>
                      </a:cubicBezTo>
                      <a:cubicBezTo>
                        <a:pt x="1" y="606"/>
                        <a:pt x="180" y="725"/>
                        <a:pt x="359" y="725"/>
                      </a:cubicBezTo>
                      <a:cubicBezTo>
                        <a:pt x="538" y="725"/>
                        <a:pt x="717" y="606"/>
                        <a:pt x="717" y="367"/>
                      </a:cubicBezTo>
                      <a:cubicBezTo>
                        <a:pt x="732" y="169"/>
                        <a:pt x="572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2" name="Google Shape;4832;p18"/>
                <p:cNvSpPr/>
                <p:nvPr/>
              </p:nvSpPr>
              <p:spPr>
                <a:xfrm>
                  <a:off x="1536119" y="3288192"/>
                  <a:ext cx="22189" cy="21715"/>
                </a:xfrm>
                <a:custGeom>
                  <a:rect b="b" l="l" r="r" t="t"/>
                  <a:pathLst>
                    <a:path extrusionOk="0" h="733" w="749">
                      <a:moveTo>
                        <a:pt x="375" y="0"/>
                      </a:moveTo>
                      <a:cubicBezTo>
                        <a:pt x="187" y="0"/>
                        <a:pt x="0" y="128"/>
                        <a:pt x="16" y="382"/>
                      </a:cubicBezTo>
                      <a:cubicBezTo>
                        <a:pt x="16" y="589"/>
                        <a:pt x="176" y="701"/>
                        <a:pt x="382" y="732"/>
                      </a:cubicBezTo>
                      <a:cubicBezTo>
                        <a:pt x="573" y="732"/>
                        <a:pt x="733" y="573"/>
                        <a:pt x="733" y="382"/>
                      </a:cubicBezTo>
                      <a:cubicBezTo>
                        <a:pt x="749" y="128"/>
                        <a:pt x="562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3" name="Google Shape;4833;p18"/>
                <p:cNvSpPr/>
                <p:nvPr/>
              </p:nvSpPr>
              <p:spPr>
                <a:xfrm>
                  <a:off x="1496244" y="3405093"/>
                  <a:ext cx="22219" cy="21715"/>
                </a:xfrm>
                <a:custGeom>
                  <a:rect b="b" l="l" r="r" t="t"/>
                  <a:pathLst>
                    <a:path extrusionOk="0" h="733" w="750">
                      <a:moveTo>
                        <a:pt x="379" y="1"/>
                      </a:moveTo>
                      <a:cubicBezTo>
                        <a:pt x="186" y="1"/>
                        <a:pt x="40" y="154"/>
                        <a:pt x="25" y="336"/>
                      </a:cubicBezTo>
                      <a:cubicBezTo>
                        <a:pt x="1" y="597"/>
                        <a:pt x="193" y="732"/>
                        <a:pt x="384" y="732"/>
                      </a:cubicBezTo>
                      <a:cubicBezTo>
                        <a:pt x="567" y="732"/>
                        <a:pt x="749" y="608"/>
                        <a:pt x="742" y="352"/>
                      </a:cubicBezTo>
                      <a:cubicBezTo>
                        <a:pt x="742" y="161"/>
                        <a:pt x="598" y="2"/>
                        <a:pt x="407" y="2"/>
                      </a:cubicBezTo>
                      <a:cubicBezTo>
                        <a:pt x="398" y="1"/>
                        <a:pt x="388" y="1"/>
                        <a:pt x="3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4" name="Google Shape;4834;p18"/>
                <p:cNvSpPr/>
                <p:nvPr/>
              </p:nvSpPr>
              <p:spPr>
                <a:xfrm>
                  <a:off x="1875651" y="4052784"/>
                  <a:ext cx="21478" cy="21034"/>
                </a:xfrm>
                <a:custGeom>
                  <a:rect b="b" l="l" r="r" t="t"/>
                  <a:pathLst>
                    <a:path extrusionOk="0" h="710" w="725">
                      <a:moveTo>
                        <a:pt x="352" y="1"/>
                      </a:moveTo>
                      <a:cubicBezTo>
                        <a:pt x="179" y="1"/>
                        <a:pt x="8" y="113"/>
                        <a:pt x="0" y="344"/>
                      </a:cubicBezTo>
                      <a:cubicBezTo>
                        <a:pt x="0" y="550"/>
                        <a:pt x="143" y="678"/>
                        <a:pt x="366" y="710"/>
                      </a:cubicBezTo>
                      <a:cubicBezTo>
                        <a:pt x="541" y="710"/>
                        <a:pt x="700" y="550"/>
                        <a:pt x="716" y="375"/>
                      </a:cubicBezTo>
                      <a:cubicBezTo>
                        <a:pt x="725" y="129"/>
                        <a:pt x="537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5" name="Google Shape;4835;p18"/>
                <p:cNvSpPr/>
                <p:nvPr/>
              </p:nvSpPr>
              <p:spPr>
                <a:xfrm>
                  <a:off x="2202889" y="3046512"/>
                  <a:ext cx="22189" cy="21508"/>
                </a:xfrm>
                <a:custGeom>
                  <a:rect b="b" l="l" r="r" t="t"/>
                  <a:pathLst>
                    <a:path extrusionOk="0" h="726" w="749">
                      <a:moveTo>
                        <a:pt x="346" y="1"/>
                      </a:moveTo>
                      <a:cubicBezTo>
                        <a:pt x="167" y="1"/>
                        <a:pt x="17" y="159"/>
                        <a:pt x="17" y="343"/>
                      </a:cubicBezTo>
                      <a:cubicBezTo>
                        <a:pt x="1" y="550"/>
                        <a:pt x="144" y="709"/>
                        <a:pt x="351" y="725"/>
                      </a:cubicBezTo>
                      <a:cubicBezTo>
                        <a:pt x="362" y="726"/>
                        <a:pt x="373" y="726"/>
                        <a:pt x="384" y="726"/>
                      </a:cubicBezTo>
                      <a:cubicBezTo>
                        <a:pt x="586" y="726"/>
                        <a:pt x="704" y="586"/>
                        <a:pt x="749" y="375"/>
                      </a:cubicBezTo>
                      <a:cubicBezTo>
                        <a:pt x="749" y="184"/>
                        <a:pt x="606" y="24"/>
                        <a:pt x="415" y="8"/>
                      </a:cubicBezTo>
                      <a:cubicBezTo>
                        <a:pt x="391" y="3"/>
                        <a:pt x="368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6" name="Google Shape;4836;p18"/>
                <p:cNvSpPr/>
                <p:nvPr/>
              </p:nvSpPr>
              <p:spPr>
                <a:xfrm>
                  <a:off x="2538481" y="3614482"/>
                  <a:ext cx="25181" cy="21300"/>
                </a:xfrm>
                <a:custGeom>
                  <a:rect b="b" l="l" r="r" t="t"/>
                  <a:pathLst>
                    <a:path extrusionOk="0" h="719" w="850">
                      <a:moveTo>
                        <a:pt x="469" y="0"/>
                      </a:moveTo>
                      <a:cubicBezTo>
                        <a:pt x="0" y="0"/>
                        <a:pt x="0" y="718"/>
                        <a:pt x="469" y="718"/>
                      </a:cubicBezTo>
                      <a:cubicBezTo>
                        <a:pt x="479" y="718"/>
                        <a:pt x="489" y="718"/>
                        <a:pt x="499" y="717"/>
                      </a:cubicBezTo>
                      <a:cubicBezTo>
                        <a:pt x="706" y="717"/>
                        <a:pt x="818" y="558"/>
                        <a:pt x="850" y="367"/>
                      </a:cubicBezTo>
                      <a:cubicBezTo>
                        <a:pt x="850" y="160"/>
                        <a:pt x="690" y="1"/>
                        <a:pt x="499" y="1"/>
                      </a:cubicBezTo>
                      <a:cubicBezTo>
                        <a:pt x="489" y="0"/>
                        <a:pt x="479" y="0"/>
                        <a:pt x="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7" name="Google Shape;4837;p18"/>
                <p:cNvSpPr/>
                <p:nvPr/>
              </p:nvSpPr>
              <p:spPr>
                <a:xfrm>
                  <a:off x="2522602" y="3673673"/>
                  <a:ext cx="21271" cy="21478"/>
                </a:xfrm>
                <a:custGeom>
                  <a:rect b="b" l="l" r="r" t="t"/>
                  <a:pathLst>
                    <a:path extrusionOk="0" h="725" w="718">
                      <a:moveTo>
                        <a:pt x="359" y="1"/>
                      </a:moveTo>
                      <a:cubicBezTo>
                        <a:pt x="180" y="1"/>
                        <a:pt x="1" y="120"/>
                        <a:pt x="1" y="359"/>
                      </a:cubicBezTo>
                      <a:cubicBezTo>
                        <a:pt x="1" y="582"/>
                        <a:pt x="144" y="709"/>
                        <a:pt x="367" y="725"/>
                      </a:cubicBezTo>
                      <a:cubicBezTo>
                        <a:pt x="574" y="693"/>
                        <a:pt x="717" y="582"/>
                        <a:pt x="717" y="359"/>
                      </a:cubicBezTo>
                      <a:cubicBezTo>
                        <a:pt x="717" y="120"/>
                        <a:pt x="538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8" name="Google Shape;4838;p18"/>
                <p:cNvSpPr/>
                <p:nvPr/>
              </p:nvSpPr>
              <p:spPr>
                <a:xfrm>
                  <a:off x="2480505" y="3792706"/>
                  <a:ext cx="26100" cy="21330"/>
                </a:xfrm>
                <a:custGeom>
                  <a:rect b="b" l="l" r="r" t="t"/>
                  <a:pathLst>
                    <a:path extrusionOk="0" h="720" w="881">
                      <a:moveTo>
                        <a:pt x="484" y="1"/>
                      </a:moveTo>
                      <a:cubicBezTo>
                        <a:pt x="1" y="1"/>
                        <a:pt x="30" y="719"/>
                        <a:pt x="500" y="719"/>
                      </a:cubicBezTo>
                      <a:cubicBezTo>
                        <a:pt x="510" y="719"/>
                        <a:pt x="520" y="719"/>
                        <a:pt x="530" y="718"/>
                      </a:cubicBezTo>
                      <a:cubicBezTo>
                        <a:pt x="721" y="702"/>
                        <a:pt x="881" y="543"/>
                        <a:pt x="881" y="352"/>
                      </a:cubicBezTo>
                      <a:cubicBezTo>
                        <a:pt x="865" y="145"/>
                        <a:pt x="705" y="2"/>
                        <a:pt x="514" y="2"/>
                      </a:cubicBezTo>
                      <a:cubicBezTo>
                        <a:pt x="504" y="1"/>
                        <a:pt x="494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9" name="Google Shape;4839;p18"/>
                <p:cNvSpPr/>
                <p:nvPr/>
              </p:nvSpPr>
              <p:spPr>
                <a:xfrm>
                  <a:off x="1808758" y="3048645"/>
                  <a:ext cx="22574" cy="21360"/>
                </a:xfrm>
                <a:custGeom>
                  <a:rect b="b" l="l" r="r" t="t"/>
                  <a:pathLst>
                    <a:path extrusionOk="0" h="721" w="762">
                      <a:moveTo>
                        <a:pt x="380" y="0"/>
                      </a:moveTo>
                      <a:cubicBezTo>
                        <a:pt x="173" y="32"/>
                        <a:pt x="30" y="143"/>
                        <a:pt x="30" y="350"/>
                      </a:cubicBezTo>
                      <a:cubicBezTo>
                        <a:pt x="0" y="555"/>
                        <a:pt x="160" y="720"/>
                        <a:pt x="347" y="720"/>
                      </a:cubicBezTo>
                      <a:cubicBezTo>
                        <a:pt x="363" y="720"/>
                        <a:pt x="379" y="719"/>
                        <a:pt x="396" y="716"/>
                      </a:cubicBezTo>
                      <a:cubicBezTo>
                        <a:pt x="405" y="717"/>
                        <a:pt x="413" y="718"/>
                        <a:pt x="422" y="718"/>
                      </a:cubicBezTo>
                      <a:cubicBezTo>
                        <a:pt x="602" y="718"/>
                        <a:pt x="761" y="564"/>
                        <a:pt x="746" y="366"/>
                      </a:cubicBezTo>
                      <a:cubicBezTo>
                        <a:pt x="746" y="143"/>
                        <a:pt x="603" y="16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0" name="Google Shape;4840;p18"/>
                <p:cNvSpPr/>
                <p:nvPr/>
              </p:nvSpPr>
              <p:spPr>
                <a:xfrm>
                  <a:off x="2417433" y="3183438"/>
                  <a:ext cx="25033" cy="20412"/>
                </a:xfrm>
                <a:custGeom>
                  <a:rect b="b" l="l" r="r" t="t"/>
                  <a:pathLst>
                    <a:path extrusionOk="0" h="689" w="845">
                      <a:moveTo>
                        <a:pt x="451" y="0"/>
                      </a:moveTo>
                      <a:cubicBezTo>
                        <a:pt x="10" y="0"/>
                        <a:pt x="0" y="688"/>
                        <a:pt x="449" y="688"/>
                      </a:cubicBezTo>
                      <a:cubicBezTo>
                        <a:pt x="459" y="688"/>
                        <a:pt x="469" y="688"/>
                        <a:pt x="479" y="687"/>
                      </a:cubicBezTo>
                      <a:cubicBezTo>
                        <a:pt x="489" y="688"/>
                        <a:pt x="499" y="688"/>
                        <a:pt x="510" y="688"/>
                      </a:cubicBezTo>
                      <a:cubicBezTo>
                        <a:pt x="698" y="688"/>
                        <a:pt x="815" y="549"/>
                        <a:pt x="845" y="353"/>
                      </a:cubicBezTo>
                      <a:cubicBezTo>
                        <a:pt x="845" y="162"/>
                        <a:pt x="686" y="3"/>
                        <a:pt x="495" y="3"/>
                      </a:cubicBezTo>
                      <a:cubicBezTo>
                        <a:pt x="480" y="1"/>
                        <a:pt x="465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1" name="Google Shape;4841;p18"/>
                <p:cNvSpPr/>
                <p:nvPr/>
              </p:nvSpPr>
              <p:spPr>
                <a:xfrm>
                  <a:off x="2128382" y="4070026"/>
                  <a:ext cx="23611" cy="20767"/>
                </a:xfrm>
                <a:custGeom>
                  <a:rect b="b" l="l" r="r" t="t"/>
                  <a:pathLst>
                    <a:path extrusionOk="0" h="701" w="797">
                      <a:moveTo>
                        <a:pt x="431" y="0"/>
                      </a:moveTo>
                      <a:cubicBezTo>
                        <a:pt x="1" y="48"/>
                        <a:pt x="17" y="685"/>
                        <a:pt x="446" y="701"/>
                      </a:cubicBezTo>
                      <a:cubicBezTo>
                        <a:pt x="637" y="701"/>
                        <a:pt x="797" y="541"/>
                        <a:pt x="797" y="350"/>
                      </a:cubicBezTo>
                      <a:cubicBezTo>
                        <a:pt x="797" y="144"/>
                        <a:pt x="622" y="0"/>
                        <a:pt x="4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2" name="Google Shape;4842;p18"/>
                <p:cNvSpPr/>
                <p:nvPr/>
              </p:nvSpPr>
              <p:spPr>
                <a:xfrm>
                  <a:off x="2025109" y="2990046"/>
                  <a:ext cx="20797" cy="20056"/>
                </a:xfrm>
                <a:custGeom>
                  <a:rect b="b" l="l" r="r" t="t"/>
                  <a:pathLst>
                    <a:path extrusionOk="0" h="677" w="702">
                      <a:moveTo>
                        <a:pt x="346" y="0"/>
                      </a:moveTo>
                      <a:cubicBezTo>
                        <a:pt x="163" y="0"/>
                        <a:pt x="18" y="148"/>
                        <a:pt x="33" y="323"/>
                      </a:cubicBezTo>
                      <a:cubicBezTo>
                        <a:pt x="1" y="514"/>
                        <a:pt x="144" y="673"/>
                        <a:pt x="335" y="673"/>
                      </a:cubicBezTo>
                      <a:cubicBezTo>
                        <a:pt x="352" y="676"/>
                        <a:pt x="368" y="677"/>
                        <a:pt x="384" y="677"/>
                      </a:cubicBezTo>
                      <a:cubicBezTo>
                        <a:pt x="555" y="677"/>
                        <a:pt x="701" y="529"/>
                        <a:pt x="701" y="355"/>
                      </a:cubicBezTo>
                      <a:cubicBezTo>
                        <a:pt x="701" y="164"/>
                        <a:pt x="574" y="20"/>
                        <a:pt x="399" y="4"/>
                      </a:cubicBezTo>
                      <a:cubicBezTo>
                        <a:pt x="381" y="2"/>
                        <a:pt x="363" y="0"/>
                        <a:pt x="3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3" name="Google Shape;4843;p18"/>
                <p:cNvSpPr/>
                <p:nvPr/>
              </p:nvSpPr>
              <p:spPr>
                <a:xfrm>
                  <a:off x="1994477" y="4092541"/>
                  <a:ext cx="20767" cy="20056"/>
                </a:xfrm>
                <a:custGeom>
                  <a:rect b="b" l="l" r="r" t="t"/>
                  <a:pathLst>
                    <a:path extrusionOk="0" h="677" w="701">
                      <a:moveTo>
                        <a:pt x="371" y="0"/>
                      </a:moveTo>
                      <a:cubicBezTo>
                        <a:pt x="354" y="0"/>
                        <a:pt x="336" y="2"/>
                        <a:pt x="319" y="4"/>
                      </a:cubicBezTo>
                      <a:cubicBezTo>
                        <a:pt x="143" y="4"/>
                        <a:pt x="0" y="163"/>
                        <a:pt x="16" y="339"/>
                      </a:cubicBezTo>
                      <a:cubicBezTo>
                        <a:pt x="2" y="528"/>
                        <a:pt x="147" y="677"/>
                        <a:pt x="330" y="677"/>
                      </a:cubicBezTo>
                      <a:cubicBezTo>
                        <a:pt x="347" y="677"/>
                        <a:pt x="364" y="676"/>
                        <a:pt x="382" y="673"/>
                      </a:cubicBezTo>
                      <a:cubicBezTo>
                        <a:pt x="557" y="673"/>
                        <a:pt x="701" y="514"/>
                        <a:pt x="701" y="339"/>
                      </a:cubicBezTo>
                      <a:cubicBezTo>
                        <a:pt x="701" y="149"/>
                        <a:pt x="554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4" name="Google Shape;4844;p18"/>
                <p:cNvSpPr/>
                <p:nvPr/>
              </p:nvSpPr>
              <p:spPr>
                <a:xfrm>
                  <a:off x="1884598" y="3009480"/>
                  <a:ext cx="25478" cy="20856"/>
                </a:xfrm>
                <a:custGeom>
                  <a:rect b="b" l="l" r="r" t="t"/>
                  <a:pathLst>
                    <a:path extrusionOk="0" h="704" w="860">
                      <a:moveTo>
                        <a:pt x="478" y="1"/>
                      </a:moveTo>
                      <a:cubicBezTo>
                        <a:pt x="0" y="1"/>
                        <a:pt x="20" y="704"/>
                        <a:pt x="466" y="704"/>
                      </a:cubicBezTo>
                      <a:cubicBezTo>
                        <a:pt x="480" y="704"/>
                        <a:pt x="495" y="703"/>
                        <a:pt x="510" y="701"/>
                      </a:cubicBezTo>
                      <a:cubicBezTo>
                        <a:pt x="701" y="701"/>
                        <a:pt x="860" y="542"/>
                        <a:pt x="860" y="351"/>
                      </a:cubicBezTo>
                      <a:cubicBezTo>
                        <a:pt x="812" y="128"/>
                        <a:pt x="701" y="1"/>
                        <a:pt x="494" y="1"/>
                      </a:cubicBezTo>
                      <a:cubicBezTo>
                        <a:pt x="489" y="1"/>
                        <a:pt x="483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5" name="Google Shape;4845;p18"/>
                <p:cNvSpPr/>
                <p:nvPr/>
              </p:nvSpPr>
              <p:spPr>
                <a:xfrm>
                  <a:off x="2466018" y="3852608"/>
                  <a:ext cx="19849" cy="19375"/>
                </a:xfrm>
                <a:custGeom>
                  <a:rect b="b" l="l" r="r" t="t"/>
                  <a:pathLst>
                    <a:path extrusionOk="0" h="654" w="670">
                      <a:moveTo>
                        <a:pt x="362" y="0"/>
                      </a:moveTo>
                      <a:cubicBezTo>
                        <a:pt x="353" y="0"/>
                        <a:pt x="344" y="1"/>
                        <a:pt x="335" y="1"/>
                      </a:cubicBezTo>
                      <a:cubicBezTo>
                        <a:pt x="144" y="1"/>
                        <a:pt x="1" y="145"/>
                        <a:pt x="1" y="320"/>
                      </a:cubicBezTo>
                      <a:cubicBezTo>
                        <a:pt x="1" y="543"/>
                        <a:pt x="168" y="654"/>
                        <a:pt x="335" y="654"/>
                      </a:cubicBezTo>
                      <a:cubicBezTo>
                        <a:pt x="502" y="654"/>
                        <a:pt x="669" y="543"/>
                        <a:pt x="669" y="320"/>
                      </a:cubicBezTo>
                      <a:cubicBezTo>
                        <a:pt x="669" y="138"/>
                        <a:pt x="52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6" name="Google Shape;4846;p18"/>
                <p:cNvSpPr/>
                <p:nvPr/>
              </p:nvSpPr>
              <p:spPr>
                <a:xfrm>
                  <a:off x="2540051" y="3417980"/>
                  <a:ext cx="21508" cy="21597"/>
                </a:xfrm>
                <a:custGeom>
                  <a:rect b="b" l="l" r="r" t="t"/>
                  <a:pathLst>
                    <a:path extrusionOk="0" h="729" w="726">
                      <a:moveTo>
                        <a:pt x="356" y="0"/>
                      </a:moveTo>
                      <a:cubicBezTo>
                        <a:pt x="178" y="0"/>
                        <a:pt x="1" y="120"/>
                        <a:pt x="17" y="363"/>
                      </a:cubicBezTo>
                      <a:cubicBezTo>
                        <a:pt x="1" y="585"/>
                        <a:pt x="144" y="697"/>
                        <a:pt x="351" y="729"/>
                      </a:cubicBezTo>
                      <a:cubicBezTo>
                        <a:pt x="542" y="729"/>
                        <a:pt x="701" y="585"/>
                        <a:pt x="701" y="378"/>
                      </a:cubicBezTo>
                      <a:cubicBezTo>
                        <a:pt x="725" y="128"/>
                        <a:pt x="540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7" name="Google Shape;4847;p18"/>
                <p:cNvSpPr/>
                <p:nvPr/>
              </p:nvSpPr>
              <p:spPr>
                <a:xfrm>
                  <a:off x="2322189" y="3084787"/>
                  <a:ext cx="20797" cy="20115"/>
                </a:xfrm>
                <a:custGeom>
                  <a:rect b="b" l="l" r="r" t="t"/>
                  <a:pathLst>
                    <a:path extrusionOk="0" h="679" w="702">
                      <a:moveTo>
                        <a:pt x="384" y="1"/>
                      </a:moveTo>
                      <a:cubicBezTo>
                        <a:pt x="363" y="1"/>
                        <a:pt x="342" y="3"/>
                        <a:pt x="319" y="6"/>
                      </a:cubicBezTo>
                      <a:cubicBezTo>
                        <a:pt x="128" y="6"/>
                        <a:pt x="1" y="165"/>
                        <a:pt x="17" y="356"/>
                      </a:cubicBezTo>
                      <a:cubicBezTo>
                        <a:pt x="17" y="530"/>
                        <a:pt x="163" y="678"/>
                        <a:pt x="334" y="678"/>
                      </a:cubicBezTo>
                      <a:cubicBezTo>
                        <a:pt x="350" y="678"/>
                        <a:pt x="366" y="677"/>
                        <a:pt x="383" y="674"/>
                      </a:cubicBezTo>
                      <a:cubicBezTo>
                        <a:pt x="574" y="658"/>
                        <a:pt x="701" y="515"/>
                        <a:pt x="701" y="340"/>
                      </a:cubicBezTo>
                      <a:cubicBezTo>
                        <a:pt x="673" y="126"/>
                        <a:pt x="567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8" name="Google Shape;4848;p18"/>
                <p:cNvSpPr/>
                <p:nvPr/>
              </p:nvSpPr>
              <p:spPr>
                <a:xfrm>
                  <a:off x="1697397" y="3995489"/>
                  <a:ext cx="20767" cy="19967"/>
                </a:xfrm>
                <a:custGeom>
                  <a:rect b="b" l="l" r="r" t="t"/>
                  <a:pathLst>
                    <a:path extrusionOk="0" h="674" w="701">
                      <a:moveTo>
                        <a:pt x="353" y="0"/>
                      </a:moveTo>
                      <a:cubicBezTo>
                        <a:pt x="174" y="0"/>
                        <a:pt x="16" y="139"/>
                        <a:pt x="16" y="336"/>
                      </a:cubicBezTo>
                      <a:cubicBezTo>
                        <a:pt x="0" y="511"/>
                        <a:pt x="143" y="670"/>
                        <a:pt x="334" y="670"/>
                      </a:cubicBezTo>
                      <a:cubicBezTo>
                        <a:pt x="351" y="673"/>
                        <a:pt x="367" y="674"/>
                        <a:pt x="384" y="674"/>
                      </a:cubicBezTo>
                      <a:cubicBezTo>
                        <a:pt x="554" y="674"/>
                        <a:pt x="701" y="526"/>
                        <a:pt x="701" y="352"/>
                      </a:cubicBezTo>
                      <a:cubicBezTo>
                        <a:pt x="701" y="176"/>
                        <a:pt x="557" y="17"/>
                        <a:pt x="382" y="1"/>
                      </a:cubicBezTo>
                      <a:cubicBezTo>
                        <a:pt x="373" y="1"/>
                        <a:pt x="363" y="0"/>
                        <a:pt x="3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9" name="Google Shape;4849;p18"/>
                <p:cNvSpPr/>
                <p:nvPr/>
              </p:nvSpPr>
              <p:spPr>
                <a:xfrm>
                  <a:off x="1459301" y="3524778"/>
                  <a:ext cx="21211" cy="19997"/>
                </a:xfrm>
                <a:custGeom>
                  <a:rect b="b" l="l" r="r" t="t"/>
                  <a:pathLst>
                    <a:path extrusionOk="0" h="675" w="716">
                      <a:moveTo>
                        <a:pt x="402" y="0"/>
                      </a:moveTo>
                      <a:cubicBezTo>
                        <a:pt x="385" y="0"/>
                        <a:pt x="367" y="2"/>
                        <a:pt x="349" y="5"/>
                      </a:cubicBezTo>
                      <a:cubicBezTo>
                        <a:pt x="341" y="4"/>
                        <a:pt x="333" y="4"/>
                        <a:pt x="325" y="4"/>
                      </a:cubicBezTo>
                      <a:cubicBezTo>
                        <a:pt x="145" y="4"/>
                        <a:pt x="0" y="173"/>
                        <a:pt x="31" y="371"/>
                      </a:cubicBezTo>
                      <a:cubicBezTo>
                        <a:pt x="31" y="537"/>
                        <a:pt x="174" y="674"/>
                        <a:pt x="352" y="674"/>
                      </a:cubicBezTo>
                      <a:cubicBezTo>
                        <a:pt x="362" y="674"/>
                        <a:pt x="371" y="674"/>
                        <a:pt x="381" y="673"/>
                      </a:cubicBezTo>
                      <a:cubicBezTo>
                        <a:pt x="572" y="673"/>
                        <a:pt x="715" y="498"/>
                        <a:pt x="699" y="307"/>
                      </a:cubicBezTo>
                      <a:cubicBezTo>
                        <a:pt x="699" y="134"/>
                        <a:pt x="569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0" name="Google Shape;4850;p18"/>
                <p:cNvSpPr/>
                <p:nvPr/>
              </p:nvSpPr>
              <p:spPr>
                <a:xfrm>
                  <a:off x="1554042" y="3229713"/>
                  <a:ext cx="21211" cy="19967"/>
                </a:xfrm>
                <a:custGeom>
                  <a:rect b="b" l="l" r="r" t="t"/>
                  <a:pathLst>
                    <a:path extrusionOk="0" h="674" w="716">
                      <a:moveTo>
                        <a:pt x="366" y="0"/>
                      </a:moveTo>
                      <a:cubicBezTo>
                        <a:pt x="159" y="0"/>
                        <a:pt x="0" y="176"/>
                        <a:pt x="32" y="367"/>
                      </a:cubicBezTo>
                      <a:cubicBezTo>
                        <a:pt x="32" y="540"/>
                        <a:pt x="163" y="673"/>
                        <a:pt x="318" y="673"/>
                      </a:cubicBezTo>
                      <a:cubicBezTo>
                        <a:pt x="334" y="673"/>
                        <a:pt x="350" y="672"/>
                        <a:pt x="366" y="669"/>
                      </a:cubicBezTo>
                      <a:cubicBezTo>
                        <a:pt x="375" y="670"/>
                        <a:pt x="384" y="670"/>
                        <a:pt x="392" y="670"/>
                      </a:cubicBezTo>
                      <a:cubicBezTo>
                        <a:pt x="585" y="670"/>
                        <a:pt x="716" y="502"/>
                        <a:pt x="701" y="319"/>
                      </a:cubicBezTo>
                      <a:cubicBezTo>
                        <a:pt x="685" y="144"/>
                        <a:pt x="542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1" name="Google Shape;4851;p18"/>
                <p:cNvSpPr/>
                <p:nvPr/>
              </p:nvSpPr>
              <p:spPr>
                <a:xfrm>
                  <a:off x="1598361" y="3898379"/>
                  <a:ext cx="24411" cy="20767"/>
                </a:xfrm>
                <a:custGeom>
                  <a:rect b="b" l="l" r="r" t="t"/>
                  <a:pathLst>
                    <a:path extrusionOk="0" h="701" w="824">
                      <a:moveTo>
                        <a:pt x="367" y="0"/>
                      </a:moveTo>
                      <a:cubicBezTo>
                        <a:pt x="160" y="0"/>
                        <a:pt x="32" y="144"/>
                        <a:pt x="1" y="366"/>
                      </a:cubicBezTo>
                      <a:cubicBezTo>
                        <a:pt x="1" y="542"/>
                        <a:pt x="160" y="701"/>
                        <a:pt x="351" y="701"/>
                      </a:cubicBezTo>
                      <a:cubicBezTo>
                        <a:pt x="356" y="701"/>
                        <a:pt x="361" y="701"/>
                        <a:pt x="366" y="701"/>
                      </a:cubicBezTo>
                      <a:cubicBezTo>
                        <a:pt x="813" y="701"/>
                        <a:pt x="823" y="16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2" name="Google Shape;4852;p18"/>
                <p:cNvSpPr/>
                <p:nvPr/>
              </p:nvSpPr>
              <p:spPr>
                <a:xfrm>
                  <a:off x="1476395" y="3663067"/>
                  <a:ext cx="24381" cy="20767"/>
                </a:xfrm>
                <a:custGeom>
                  <a:rect b="b" l="l" r="r" t="t"/>
                  <a:pathLst>
                    <a:path extrusionOk="0" h="701" w="823">
                      <a:moveTo>
                        <a:pt x="457" y="0"/>
                      </a:moveTo>
                      <a:cubicBezTo>
                        <a:pt x="11" y="0"/>
                        <a:pt x="0" y="685"/>
                        <a:pt x="457" y="701"/>
                      </a:cubicBezTo>
                      <a:cubicBezTo>
                        <a:pt x="648" y="701"/>
                        <a:pt x="807" y="542"/>
                        <a:pt x="823" y="351"/>
                      </a:cubicBezTo>
                      <a:cubicBezTo>
                        <a:pt x="823" y="160"/>
                        <a:pt x="663" y="1"/>
                        <a:pt x="472" y="1"/>
                      </a:cubicBezTo>
                      <a:cubicBezTo>
                        <a:pt x="467" y="0"/>
                        <a:pt x="46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3" name="Google Shape;4853;p18"/>
                <p:cNvSpPr/>
                <p:nvPr/>
              </p:nvSpPr>
              <p:spPr>
                <a:xfrm>
                  <a:off x="2366300" y="3951141"/>
                  <a:ext cx="21715" cy="21656"/>
                </a:xfrm>
                <a:custGeom>
                  <a:rect b="b" l="l" r="r" t="t"/>
                  <a:pathLst>
                    <a:path extrusionOk="0" h="731" w="733">
                      <a:moveTo>
                        <a:pt x="369" y="1"/>
                      </a:moveTo>
                      <a:cubicBezTo>
                        <a:pt x="360" y="1"/>
                        <a:pt x="351" y="1"/>
                        <a:pt x="342" y="2"/>
                      </a:cubicBezTo>
                      <a:cubicBezTo>
                        <a:pt x="151" y="2"/>
                        <a:pt x="8" y="161"/>
                        <a:pt x="8" y="368"/>
                      </a:cubicBezTo>
                      <a:cubicBezTo>
                        <a:pt x="0" y="611"/>
                        <a:pt x="181" y="730"/>
                        <a:pt x="361" y="730"/>
                      </a:cubicBezTo>
                      <a:cubicBezTo>
                        <a:pt x="547" y="730"/>
                        <a:pt x="733" y="603"/>
                        <a:pt x="708" y="352"/>
                      </a:cubicBezTo>
                      <a:cubicBezTo>
                        <a:pt x="708" y="155"/>
                        <a:pt x="549" y="1"/>
                        <a:pt x="3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4" name="Google Shape;4854;p18"/>
                <p:cNvSpPr/>
                <p:nvPr/>
              </p:nvSpPr>
              <p:spPr>
                <a:xfrm>
                  <a:off x="1653286" y="3130202"/>
                  <a:ext cx="21034" cy="20915"/>
                </a:xfrm>
                <a:custGeom>
                  <a:rect b="b" l="l" r="r" t="t"/>
                  <a:pathLst>
                    <a:path extrusionOk="0" h="706" w="710">
                      <a:moveTo>
                        <a:pt x="359" y="1"/>
                      </a:moveTo>
                      <a:cubicBezTo>
                        <a:pt x="168" y="1"/>
                        <a:pt x="9" y="160"/>
                        <a:pt x="9" y="351"/>
                      </a:cubicBezTo>
                      <a:cubicBezTo>
                        <a:pt x="1" y="586"/>
                        <a:pt x="178" y="705"/>
                        <a:pt x="356" y="705"/>
                      </a:cubicBezTo>
                      <a:cubicBezTo>
                        <a:pt x="528" y="705"/>
                        <a:pt x="701" y="594"/>
                        <a:pt x="709" y="367"/>
                      </a:cubicBezTo>
                      <a:cubicBezTo>
                        <a:pt x="709" y="160"/>
                        <a:pt x="582" y="33"/>
                        <a:pt x="3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5" name="Google Shape;4855;p18"/>
                <p:cNvSpPr/>
                <p:nvPr/>
              </p:nvSpPr>
              <p:spPr>
                <a:xfrm>
                  <a:off x="2562447" y="3555528"/>
                  <a:ext cx="20530" cy="19878"/>
                </a:xfrm>
                <a:custGeom>
                  <a:rect b="b" l="l" r="r" t="t"/>
                  <a:pathLst>
                    <a:path extrusionOk="0" h="671" w="693">
                      <a:moveTo>
                        <a:pt x="319" y="0"/>
                      </a:moveTo>
                      <a:cubicBezTo>
                        <a:pt x="153" y="0"/>
                        <a:pt x="9" y="153"/>
                        <a:pt x="9" y="320"/>
                      </a:cubicBezTo>
                      <a:cubicBezTo>
                        <a:pt x="0" y="551"/>
                        <a:pt x="176" y="670"/>
                        <a:pt x="349" y="670"/>
                      </a:cubicBezTo>
                      <a:cubicBezTo>
                        <a:pt x="510" y="670"/>
                        <a:pt x="670" y="566"/>
                        <a:pt x="677" y="352"/>
                      </a:cubicBezTo>
                      <a:cubicBezTo>
                        <a:pt x="693" y="169"/>
                        <a:pt x="547" y="0"/>
                        <a:pt x="367" y="0"/>
                      </a:cubicBezTo>
                      <a:cubicBezTo>
                        <a:pt x="359" y="0"/>
                        <a:pt x="351" y="1"/>
                        <a:pt x="343" y="1"/>
                      </a:cubicBezTo>
                      <a:cubicBezTo>
                        <a:pt x="335" y="1"/>
                        <a:pt x="327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6" name="Google Shape;4856;p18"/>
                <p:cNvSpPr/>
                <p:nvPr/>
              </p:nvSpPr>
              <p:spPr>
                <a:xfrm>
                  <a:off x="2446258" y="3912954"/>
                  <a:ext cx="19315" cy="17982"/>
                </a:xfrm>
                <a:custGeom>
                  <a:rect b="b" l="l" r="r" t="t"/>
                  <a:pathLst>
                    <a:path extrusionOk="0" h="607" w="652">
                      <a:moveTo>
                        <a:pt x="360" y="1"/>
                      </a:moveTo>
                      <a:cubicBezTo>
                        <a:pt x="351" y="1"/>
                        <a:pt x="342" y="1"/>
                        <a:pt x="333" y="2"/>
                      </a:cubicBezTo>
                      <a:cubicBezTo>
                        <a:pt x="325" y="1"/>
                        <a:pt x="316" y="1"/>
                        <a:pt x="307" y="1"/>
                      </a:cubicBezTo>
                      <a:cubicBezTo>
                        <a:pt x="129" y="1"/>
                        <a:pt x="1" y="154"/>
                        <a:pt x="31" y="336"/>
                      </a:cubicBezTo>
                      <a:cubicBezTo>
                        <a:pt x="47" y="527"/>
                        <a:pt x="158" y="607"/>
                        <a:pt x="349" y="607"/>
                      </a:cubicBezTo>
                      <a:cubicBezTo>
                        <a:pt x="524" y="607"/>
                        <a:pt x="652" y="463"/>
                        <a:pt x="636" y="304"/>
                      </a:cubicBezTo>
                      <a:cubicBezTo>
                        <a:pt x="651" y="138"/>
                        <a:pt x="523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7" name="Google Shape;4857;p18"/>
                <p:cNvSpPr/>
                <p:nvPr/>
              </p:nvSpPr>
              <p:spPr>
                <a:xfrm>
                  <a:off x="1672394" y="3072641"/>
                  <a:ext cx="18901" cy="17568"/>
                </a:xfrm>
                <a:custGeom>
                  <a:rect b="b" l="l" r="r" t="t"/>
                  <a:pathLst>
                    <a:path extrusionOk="0" h="593" w="638">
                      <a:moveTo>
                        <a:pt x="300" y="0"/>
                      </a:moveTo>
                      <a:cubicBezTo>
                        <a:pt x="132" y="0"/>
                        <a:pt x="46" y="109"/>
                        <a:pt x="17" y="273"/>
                      </a:cubicBezTo>
                      <a:cubicBezTo>
                        <a:pt x="1" y="448"/>
                        <a:pt x="128" y="591"/>
                        <a:pt x="303" y="591"/>
                      </a:cubicBezTo>
                      <a:cubicBezTo>
                        <a:pt x="312" y="592"/>
                        <a:pt x="321" y="592"/>
                        <a:pt x="330" y="592"/>
                      </a:cubicBezTo>
                      <a:cubicBezTo>
                        <a:pt x="476" y="592"/>
                        <a:pt x="590" y="471"/>
                        <a:pt x="605" y="336"/>
                      </a:cubicBezTo>
                      <a:cubicBezTo>
                        <a:pt x="637" y="161"/>
                        <a:pt x="510" y="2"/>
                        <a:pt x="335" y="2"/>
                      </a:cubicBezTo>
                      <a:cubicBezTo>
                        <a:pt x="323" y="1"/>
                        <a:pt x="311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8" name="Google Shape;4858;p18"/>
                <p:cNvSpPr/>
                <p:nvPr/>
              </p:nvSpPr>
              <p:spPr>
                <a:xfrm>
                  <a:off x="2581230" y="3695595"/>
                  <a:ext cx="20145" cy="17005"/>
                </a:xfrm>
                <a:custGeom>
                  <a:rect b="b" l="l" r="r" t="t"/>
                  <a:pathLst>
                    <a:path extrusionOk="0" h="574" w="680">
                      <a:moveTo>
                        <a:pt x="394" y="1"/>
                      </a:moveTo>
                      <a:cubicBezTo>
                        <a:pt x="27" y="1"/>
                        <a:pt x="1" y="558"/>
                        <a:pt x="378" y="574"/>
                      </a:cubicBezTo>
                      <a:cubicBezTo>
                        <a:pt x="537" y="574"/>
                        <a:pt x="664" y="462"/>
                        <a:pt x="680" y="303"/>
                      </a:cubicBezTo>
                      <a:cubicBezTo>
                        <a:pt x="680" y="144"/>
                        <a:pt x="569" y="17"/>
                        <a:pt x="409" y="1"/>
                      </a:cubicBezTo>
                      <a:cubicBezTo>
                        <a:pt x="404" y="1"/>
                        <a:pt x="399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9" name="Google Shape;4859;p18"/>
                <p:cNvSpPr/>
                <p:nvPr/>
              </p:nvSpPr>
              <p:spPr>
                <a:xfrm>
                  <a:off x="2578060" y="3497049"/>
                  <a:ext cx="21922" cy="18012"/>
                </a:xfrm>
                <a:custGeom>
                  <a:rect b="b" l="l" r="r" t="t"/>
                  <a:pathLst>
                    <a:path extrusionOk="0" h="608" w="740">
                      <a:moveTo>
                        <a:pt x="392" y="1"/>
                      </a:moveTo>
                      <a:cubicBezTo>
                        <a:pt x="1" y="1"/>
                        <a:pt x="1" y="608"/>
                        <a:pt x="392" y="608"/>
                      </a:cubicBezTo>
                      <a:cubicBezTo>
                        <a:pt x="401" y="608"/>
                        <a:pt x="411" y="607"/>
                        <a:pt x="421" y="606"/>
                      </a:cubicBezTo>
                      <a:cubicBezTo>
                        <a:pt x="430" y="607"/>
                        <a:pt x="439" y="608"/>
                        <a:pt x="447" y="608"/>
                      </a:cubicBezTo>
                      <a:cubicBezTo>
                        <a:pt x="610" y="608"/>
                        <a:pt x="738" y="470"/>
                        <a:pt x="723" y="304"/>
                      </a:cubicBezTo>
                      <a:cubicBezTo>
                        <a:pt x="739" y="129"/>
                        <a:pt x="596" y="2"/>
                        <a:pt x="421" y="2"/>
                      </a:cubicBezTo>
                      <a:cubicBezTo>
                        <a:pt x="411" y="1"/>
                        <a:pt x="401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0" name="Google Shape;4860;p18"/>
                <p:cNvSpPr/>
                <p:nvPr/>
              </p:nvSpPr>
              <p:spPr>
                <a:xfrm>
                  <a:off x="1641288" y="3977122"/>
                  <a:ext cx="18634" cy="17982"/>
                </a:xfrm>
                <a:custGeom>
                  <a:rect b="b" l="l" r="r" t="t"/>
                  <a:pathLst>
                    <a:path extrusionOk="0" h="607" w="629">
                      <a:moveTo>
                        <a:pt x="322" y="0"/>
                      </a:moveTo>
                      <a:cubicBezTo>
                        <a:pt x="173" y="0"/>
                        <a:pt x="24" y="100"/>
                        <a:pt x="16" y="303"/>
                      </a:cubicBezTo>
                      <a:cubicBezTo>
                        <a:pt x="0" y="462"/>
                        <a:pt x="143" y="605"/>
                        <a:pt x="302" y="605"/>
                      </a:cubicBezTo>
                      <a:cubicBezTo>
                        <a:pt x="311" y="606"/>
                        <a:pt x="320" y="607"/>
                        <a:pt x="329" y="607"/>
                      </a:cubicBezTo>
                      <a:cubicBezTo>
                        <a:pt x="492" y="607"/>
                        <a:pt x="621" y="470"/>
                        <a:pt x="621" y="319"/>
                      </a:cubicBezTo>
                      <a:cubicBezTo>
                        <a:pt x="629" y="108"/>
                        <a:pt x="476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1" name="Google Shape;4861;p18"/>
                <p:cNvSpPr/>
                <p:nvPr/>
              </p:nvSpPr>
              <p:spPr>
                <a:xfrm>
                  <a:off x="1750871" y="3033003"/>
                  <a:ext cx="19167" cy="17805"/>
                </a:xfrm>
                <a:custGeom>
                  <a:rect b="b" l="l" r="r" t="t"/>
                  <a:pathLst>
                    <a:path extrusionOk="0" h="601" w="647">
                      <a:moveTo>
                        <a:pt x="296" y="1"/>
                      </a:moveTo>
                      <a:cubicBezTo>
                        <a:pt x="0" y="1"/>
                        <a:pt x="17" y="600"/>
                        <a:pt x="299" y="600"/>
                      </a:cubicBezTo>
                      <a:cubicBezTo>
                        <a:pt x="318" y="600"/>
                        <a:pt x="339" y="598"/>
                        <a:pt x="360" y="592"/>
                      </a:cubicBezTo>
                      <a:cubicBezTo>
                        <a:pt x="551" y="592"/>
                        <a:pt x="647" y="464"/>
                        <a:pt x="647" y="242"/>
                      </a:cubicBezTo>
                      <a:cubicBezTo>
                        <a:pt x="617" y="108"/>
                        <a:pt x="489" y="1"/>
                        <a:pt x="356" y="1"/>
                      </a:cubicBezTo>
                      <a:cubicBezTo>
                        <a:pt x="347" y="1"/>
                        <a:pt x="337" y="2"/>
                        <a:pt x="328" y="3"/>
                      </a:cubicBezTo>
                      <a:cubicBezTo>
                        <a:pt x="317" y="1"/>
                        <a:pt x="306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2" name="Google Shape;4862;p18"/>
                <p:cNvSpPr/>
                <p:nvPr/>
              </p:nvSpPr>
              <p:spPr>
                <a:xfrm>
                  <a:off x="1438653" y="3585242"/>
                  <a:ext cx="21093" cy="17982"/>
                </a:xfrm>
                <a:custGeom>
                  <a:rect b="b" l="l" r="r" t="t"/>
                  <a:pathLst>
                    <a:path extrusionOk="0" h="607" w="712">
                      <a:moveTo>
                        <a:pt x="394" y="1"/>
                      </a:moveTo>
                      <a:cubicBezTo>
                        <a:pt x="11" y="1"/>
                        <a:pt x="1" y="590"/>
                        <a:pt x="393" y="606"/>
                      </a:cubicBezTo>
                      <a:cubicBezTo>
                        <a:pt x="584" y="606"/>
                        <a:pt x="680" y="495"/>
                        <a:pt x="712" y="288"/>
                      </a:cubicBezTo>
                      <a:cubicBezTo>
                        <a:pt x="696" y="129"/>
                        <a:pt x="569" y="1"/>
                        <a:pt x="409" y="1"/>
                      </a:cubicBezTo>
                      <a:cubicBezTo>
                        <a:pt x="404" y="1"/>
                        <a:pt x="399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3" name="Google Shape;4863;p18"/>
                <p:cNvSpPr/>
                <p:nvPr/>
              </p:nvSpPr>
              <p:spPr>
                <a:xfrm>
                  <a:off x="2350481" y="4012020"/>
                  <a:ext cx="17953" cy="17982"/>
                </a:xfrm>
                <a:custGeom>
                  <a:rect b="b" l="l" r="r" t="t"/>
                  <a:pathLst>
                    <a:path extrusionOk="0" h="607" w="606">
                      <a:moveTo>
                        <a:pt x="303" y="0"/>
                      </a:moveTo>
                      <a:cubicBezTo>
                        <a:pt x="112" y="32"/>
                        <a:pt x="1" y="128"/>
                        <a:pt x="1" y="319"/>
                      </a:cubicBezTo>
                      <a:cubicBezTo>
                        <a:pt x="1" y="462"/>
                        <a:pt x="112" y="605"/>
                        <a:pt x="271" y="605"/>
                      </a:cubicBezTo>
                      <a:cubicBezTo>
                        <a:pt x="281" y="606"/>
                        <a:pt x="291" y="607"/>
                        <a:pt x="301" y="607"/>
                      </a:cubicBezTo>
                      <a:cubicBezTo>
                        <a:pt x="462" y="607"/>
                        <a:pt x="590" y="484"/>
                        <a:pt x="590" y="319"/>
                      </a:cubicBezTo>
                      <a:cubicBezTo>
                        <a:pt x="606" y="128"/>
                        <a:pt x="478" y="32"/>
                        <a:pt x="3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4" name="Google Shape;4864;p18"/>
                <p:cNvSpPr/>
                <p:nvPr/>
              </p:nvSpPr>
              <p:spPr>
                <a:xfrm>
                  <a:off x="2270315" y="4051599"/>
                  <a:ext cx="19345" cy="18101"/>
                </a:xfrm>
                <a:custGeom>
                  <a:rect b="b" l="l" r="r" t="t"/>
                  <a:pathLst>
                    <a:path extrusionOk="0" h="611" w="653">
                      <a:moveTo>
                        <a:pt x="295" y="0"/>
                      </a:moveTo>
                      <a:cubicBezTo>
                        <a:pt x="146" y="0"/>
                        <a:pt x="17" y="137"/>
                        <a:pt x="17" y="288"/>
                      </a:cubicBezTo>
                      <a:cubicBezTo>
                        <a:pt x="1" y="447"/>
                        <a:pt x="128" y="606"/>
                        <a:pt x="303" y="606"/>
                      </a:cubicBezTo>
                      <a:cubicBezTo>
                        <a:pt x="320" y="609"/>
                        <a:pt x="336" y="611"/>
                        <a:pt x="353" y="611"/>
                      </a:cubicBezTo>
                      <a:cubicBezTo>
                        <a:pt x="510" y="611"/>
                        <a:pt x="652" y="477"/>
                        <a:pt x="638" y="304"/>
                      </a:cubicBezTo>
                      <a:cubicBezTo>
                        <a:pt x="638" y="113"/>
                        <a:pt x="526" y="17"/>
                        <a:pt x="319" y="1"/>
                      </a:cubicBezTo>
                      <a:cubicBezTo>
                        <a:pt x="311" y="1"/>
                        <a:pt x="303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5" name="Google Shape;4865;p18"/>
                <p:cNvSpPr/>
                <p:nvPr/>
              </p:nvSpPr>
              <p:spPr>
                <a:xfrm>
                  <a:off x="2520824" y="3281468"/>
                  <a:ext cx="19730" cy="18071"/>
                </a:xfrm>
                <a:custGeom>
                  <a:rect b="b" l="l" r="r" t="t"/>
                  <a:pathLst>
                    <a:path extrusionOk="0" h="610" w="666">
                      <a:moveTo>
                        <a:pt x="302" y="1"/>
                      </a:moveTo>
                      <a:cubicBezTo>
                        <a:pt x="132" y="1"/>
                        <a:pt x="1" y="162"/>
                        <a:pt x="45" y="323"/>
                      </a:cubicBezTo>
                      <a:cubicBezTo>
                        <a:pt x="45" y="514"/>
                        <a:pt x="172" y="609"/>
                        <a:pt x="395" y="609"/>
                      </a:cubicBezTo>
                      <a:cubicBezTo>
                        <a:pt x="554" y="593"/>
                        <a:pt x="666" y="450"/>
                        <a:pt x="650" y="291"/>
                      </a:cubicBezTo>
                      <a:cubicBezTo>
                        <a:pt x="665" y="140"/>
                        <a:pt x="522" y="3"/>
                        <a:pt x="372" y="3"/>
                      </a:cubicBezTo>
                      <a:cubicBezTo>
                        <a:pt x="364" y="3"/>
                        <a:pt x="355" y="4"/>
                        <a:pt x="347" y="4"/>
                      </a:cubicBezTo>
                      <a:cubicBezTo>
                        <a:pt x="332" y="2"/>
                        <a:pt x="317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6" name="Google Shape;4866;p18"/>
                <p:cNvSpPr/>
                <p:nvPr/>
              </p:nvSpPr>
              <p:spPr>
                <a:xfrm>
                  <a:off x="2192046" y="4091356"/>
                  <a:ext cx="17953" cy="17834"/>
                </a:xfrm>
                <a:custGeom>
                  <a:rect b="b" l="l" r="r" t="t"/>
                  <a:pathLst>
                    <a:path extrusionOk="0" h="602" w="606">
                      <a:moveTo>
                        <a:pt x="295" y="1"/>
                      </a:moveTo>
                      <a:cubicBezTo>
                        <a:pt x="148" y="1"/>
                        <a:pt x="1" y="100"/>
                        <a:pt x="1" y="299"/>
                      </a:cubicBezTo>
                      <a:cubicBezTo>
                        <a:pt x="1" y="490"/>
                        <a:pt x="112" y="586"/>
                        <a:pt x="319" y="601"/>
                      </a:cubicBezTo>
                      <a:cubicBezTo>
                        <a:pt x="478" y="601"/>
                        <a:pt x="605" y="458"/>
                        <a:pt x="590" y="299"/>
                      </a:cubicBezTo>
                      <a:cubicBezTo>
                        <a:pt x="590" y="100"/>
                        <a:pt x="442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7" name="Google Shape;4867;p18"/>
                <p:cNvSpPr/>
                <p:nvPr/>
              </p:nvSpPr>
              <p:spPr>
                <a:xfrm>
                  <a:off x="2054823" y="4111056"/>
                  <a:ext cx="19315" cy="17982"/>
                </a:xfrm>
                <a:custGeom>
                  <a:rect b="b" l="l" r="r" t="t"/>
                  <a:pathLst>
                    <a:path extrusionOk="0" h="607" w="652">
                      <a:moveTo>
                        <a:pt x="303" y="0"/>
                      </a:moveTo>
                      <a:cubicBezTo>
                        <a:pt x="144" y="0"/>
                        <a:pt x="1" y="143"/>
                        <a:pt x="17" y="303"/>
                      </a:cubicBezTo>
                      <a:cubicBezTo>
                        <a:pt x="1" y="469"/>
                        <a:pt x="130" y="606"/>
                        <a:pt x="292" y="606"/>
                      </a:cubicBezTo>
                      <a:cubicBezTo>
                        <a:pt x="301" y="606"/>
                        <a:pt x="310" y="606"/>
                        <a:pt x="319" y="605"/>
                      </a:cubicBezTo>
                      <a:cubicBezTo>
                        <a:pt x="328" y="606"/>
                        <a:pt x="337" y="606"/>
                        <a:pt x="345" y="606"/>
                      </a:cubicBezTo>
                      <a:cubicBezTo>
                        <a:pt x="523" y="606"/>
                        <a:pt x="652" y="454"/>
                        <a:pt x="621" y="287"/>
                      </a:cubicBezTo>
                      <a:cubicBezTo>
                        <a:pt x="621" y="96"/>
                        <a:pt x="510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8" name="Google Shape;4868;p18"/>
                <p:cNvSpPr/>
                <p:nvPr/>
              </p:nvSpPr>
              <p:spPr>
                <a:xfrm>
                  <a:off x="1966718" y="2971175"/>
                  <a:ext cx="19256" cy="18190"/>
                </a:xfrm>
                <a:custGeom>
                  <a:rect b="b" l="l" r="r" t="t"/>
                  <a:pathLst>
                    <a:path extrusionOk="0" h="614" w="650">
                      <a:moveTo>
                        <a:pt x="284" y="0"/>
                      </a:moveTo>
                      <a:cubicBezTo>
                        <a:pt x="132" y="0"/>
                        <a:pt x="16" y="133"/>
                        <a:pt x="30" y="291"/>
                      </a:cubicBezTo>
                      <a:cubicBezTo>
                        <a:pt x="1" y="452"/>
                        <a:pt x="133" y="613"/>
                        <a:pt x="291" y="613"/>
                      </a:cubicBezTo>
                      <a:cubicBezTo>
                        <a:pt x="304" y="613"/>
                        <a:pt x="318" y="612"/>
                        <a:pt x="332" y="610"/>
                      </a:cubicBezTo>
                      <a:cubicBezTo>
                        <a:pt x="523" y="610"/>
                        <a:pt x="619" y="482"/>
                        <a:pt x="635" y="307"/>
                      </a:cubicBezTo>
                      <a:cubicBezTo>
                        <a:pt x="650" y="141"/>
                        <a:pt x="522" y="3"/>
                        <a:pt x="359" y="3"/>
                      </a:cubicBezTo>
                      <a:cubicBezTo>
                        <a:pt x="350" y="3"/>
                        <a:pt x="341" y="4"/>
                        <a:pt x="332" y="5"/>
                      </a:cubicBezTo>
                      <a:cubicBezTo>
                        <a:pt x="316" y="2"/>
                        <a:pt x="300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9" name="Google Shape;4869;p18"/>
                <p:cNvSpPr/>
                <p:nvPr/>
              </p:nvSpPr>
              <p:spPr>
                <a:xfrm>
                  <a:off x="2558596" y="3360774"/>
                  <a:ext cx="21093" cy="17982"/>
                </a:xfrm>
                <a:custGeom>
                  <a:rect b="b" l="l" r="r" t="t"/>
                  <a:pathLst>
                    <a:path extrusionOk="0" h="607" w="712">
                      <a:moveTo>
                        <a:pt x="420" y="0"/>
                      </a:moveTo>
                      <a:cubicBezTo>
                        <a:pt x="411" y="0"/>
                        <a:pt x="402" y="1"/>
                        <a:pt x="393" y="1"/>
                      </a:cubicBezTo>
                      <a:cubicBezTo>
                        <a:pt x="1" y="17"/>
                        <a:pt x="27" y="607"/>
                        <a:pt x="410" y="607"/>
                      </a:cubicBezTo>
                      <a:cubicBezTo>
                        <a:pt x="415" y="607"/>
                        <a:pt x="420" y="607"/>
                        <a:pt x="425" y="606"/>
                      </a:cubicBezTo>
                      <a:cubicBezTo>
                        <a:pt x="600" y="590"/>
                        <a:pt x="696" y="479"/>
                        <a:pt x="712" y="272"/>
                      </a:cubicBezTo>
                      <a:cubicBezTo>
                        <a:pt x="697" y="122"/>
                        <a:pt x="568" y="0"/>
                        <a:pt x="4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0" name="Google Shape;4870;p18"/>
                <p:cNvSpPr/>
                <p:nvPr/>
              </p:nvSpPr>
              <p:spPr>
                <a:xfrm>
                  <a:off x="2564106" y="3754994"/>
                  <a:ext cx="17923" cy="17064"/>
                </a:xfrm>
                <a:custGeom>
                  <a:rect b="b" l="l" r="r" t="t"/>
                  <a:pathLst>
                    <a:path extrusionOk="0" h="576" w="605">
                      <a:moveTo>
                        <a:pt x="314" y="0"/>
                      </a:moveTo>
                      <a:cubicBezTo>
                        <a:pt x="305" y="0"/>
                        <a:pt x="296" y="1"/>
                        <a:pt x="287" y="1"/>
                      </a:cubicBezTo>
                      <a:cubicBezTo>
                        <a:pt x="128" y="1"/>
                        <a:pt x="0" y="129"/>
                        <a:pt x="16" y="288"/>
                      </a:cubicBezTo>
                      <a:cubicBezTo>
                        <a:pt x="0" y="447"/>
                        <a:pt x="128" y="574"/>
                        <a:pt x="287" y="574"/>
                      </a:cubicBezTo>
                      <a:cubicBezTo>
                        <a:pt x="296" y="575"/>
                        <a:pt x="305" y="576"/>
                        <a:pt x="314" y="576"/>
                      </a:cubicBezTo>
                      <a:cubicBezTo>
                        <a:pt x="476" y="576"/>
                        <a:pt x="605" y="438"/>
                        <a:pt x="589" y="272"/>
                      </a:cubicBezTo>
                      <a:cubicBezTo>
                        <a:pt x="574" y="122"/>
                        <a:pt x="460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1" name="Google Shape;4871;p18"/>
                <p:cNvSpPr/>
                <p:nvPr/>
              </p:nvSpPr>
              <p:spPr>
                <a:xfrm>
                  <a:off x="1500747" y="3800853"/>
                  <a:ext cx="18427" cy="17864"/>
                </a:xfrm>
                <a:custGeom>
                  <a:rect b="b" l="l" r="r" t="t"/>
                  <a:pathLst>
                    <a:path extrusionOk="0" h="603" w="622">
                      <a:moveTo>
                        <a:pt x="311" y="1"/>
                      </a:moveTo>
                      <a:cubicBezTo>
                        <a:pt x="156" y="1"/>
                        <a:pt x="0" y="109"/>
                        <a:pt x="17" y="316"/>
                      </a:cubicBezTo>
                      <a:cubicBezTo>
                        <a:pt x="17" y="507"/>
                        <a:pt x="144" y="602"/>
                        <a:pt x="335" y="602"/>
                      </a:cubicBezTo>
                      <a:cubicBezTo>
                        <a:pt x="494" y="602"/>
                        <a:pt x="621" y="459"/>
                        <a:pt x="606" y="284"/>
                      </a:cubicBezTo>
                      <a:cubicBezTo>
                        <a:pt x="598" y="93"/>
                        <a:pt x="455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2" name="Google Shape;4872;p18"/>
                <p:cNvSpPr/>
                <p:nvPr/>
              </p:nvSpPr>
              <p:spPr>
                <a:xfrm>
                  <a:off x="1831302" y="2990994"/>
                  <a:ext cx="17479" cy="18071"/>
                </a:xfrm>
                <a:custGeom>
                  <a:rect b="b" l="l" r="r" t="t"/>
                  <a:pathLst>
                    <a:path extrusionOk="0" h="610" w="590">
                      <a:moveTo>
                        <a:pt x="298" y="0"/>
                      </a:moveTo>
                      <a:cubicBezTo>
                        <a:pt x="150" y="0"/>
                        <a:pt x="1" y="104"/>
                        <a:pt x="1" y="307"/>
                      </a:cubicBezTo>
                      <a:cubicBezTo>
                        <a:pt x="1" y="482"/>
                        <a:pt x="112" y="577"/>
                        <a:pt x="303" y="609"/>
                      </a:cubicBezTo>
                      <a:cubicBezTo>
                        <a:pt x="478" y="577"/>
                        <a:pt x="590" y="482"/>
                        <a:pt x="590" y="291"/>
                      </a:cubicBezTo>
                      <a:cubicBezTo>
                        <a:pt x="582" y="96"/>
                        <a:pt x="44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3" name="Google Shape;4873;p18"/>
                <p:cNvSpPr/>
                <p:nvPr/>
              </p:nvSpPr>
              <p:spPr>
                <a:xfrm>
                  <a:off x="2482045" y="3204206"/>
                  <a:ext cx="18397" cy="18101"/>
                </a:xfrm>
                <a:custGeom>
                  <a:rect b="b" l="l" r="r" t="t"/>
                  <a:pathLst>
                    <a:path extrusionOk="0" h="611" w="621">
                      <a:moveTo>
                        <a:pt x="328" y="1"/>
                      </a:moveTo>
                      <a:cubicBezTo>
                        <a:pt x="320" y="1"/>
                        <a:pt x="311" y="1"/>
                        <a:pt x="303" y="2"/>
                      </a:cubicBezTo>
                      <a:cubicBezTo>
                        <a:pt x="128" y="2"/>
                        <a:pt x="1" y="161"/>
                        <a:pt x="17" y="320"/>
                      </a:cubicBezTo>
                      <a:cubicBezTo>
                        <a:pt x="25" y="515"/>
                        <a:pt x="170" y="611"/>
                        <a:pt x="314" y="611"/>
                      </a:cubicBezTo>
                      <a:cubicBezTo>
                        <a:pt x="465" y="611"/>
                        <a:pt x="614" y="507"/>
                        <a:pt x="606" y="304"/>
                      </a:cubicBezTo>
                      <a:cubicBezTo>
                        <a:pt x="621" y="138"/>
                        <a:pt x="478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4" name="Google Shape;4874;p18"/>
                <p:cNvSpPr/>
                <p:nvPr/>
              </p:nvSpPr>
              <p:spPr>
                <a:xfrm>
                  <a:off x="1458768" y="3723887"/>
                  <a:ext cx="20323" cy="17479"/>
                </a:xfrm>
                <a:custGeom>
                  <a:rect b="b" l="l" r="r" t="t"/>
                  <a:pathLst>
                    <a:path extrusionOk="0" h="590" w="686">
                      <a:moveTo>
                        <a:pt x="383" y="1"/>
                      </a:moveTo>
                      <a:cubicBezTo>
                        <a:pt x="1" y="1"/>
                        <a:pt x="1" y="590"/>
                        <a:pt x="383" y="590"/>
                      </a:cubicBezTo>
                      <a:cubicBezTo>
                        <a:pt x="574" y="590"/>
                        <a:pt x="670" y="478"/>
                        <a:pt x="685" y="303"/>
                      </a:cubicBezTo>
                      <a:cubicBezTo>
                        <a:pt x="654" y="112"/>
                        <a:pt x="558" y="1"/>
                        <a:pt x="3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5" name="Google Shape;4875;p18"/>
                <p:cNvSpPr/>
                <p:nvPr/>
              </p:nvSpPr>
              <p:spPr>
                <a:xfrm>
                  <a:off x="1572913" y="3171707"/>
                  <a:ext cx="20767" cy="17508"/>
                </a:xfrm>
                <a:custGeom>
                  <a:rect b="b" l="l" r="r" t="t"/>
                  <a:pathLst>
                    <a:path extrusionOk="0" h="591" w="701">
                      <a:moveTo>
                        <a:pt x="398" y="1"/>
                      </a:moveTo>
                      <a:cubicBezTo>
                        <a:pt x="0" y="1"/>
                        <a:pt x="0" y="590"/>
                        <a:pt x="398" y="590"/>
                      </a:cubicBezTo>
                      <a:cubicBezTo>
                        <a:pt x="406" y="590"/>
                        <a:pt x="414" y="591"/>
                        <a:pt x="422" y="591"/>
                      </a:cubicBezTo>
                      <a:cubicBezTo>
                        <a:pt x="571" y="591"/>
                        <a:pt x="700" y="454"/>
                        <a:pt x="700" y="303"/>
                      </a:cubicBezTo>
                      <a:cubicBezTo>
                        <a:pt x="684" y="112"/>
                        <a:pt x="589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6" name="Google Shape;4876;p18"/>
                <p:cNvSpPr/>
                <p:nvPr/>
              </p:nvSpPr>
              <p:spPr>
                <a:xfrm>
                  <a:off x="1539407" y="3879952"/>
                  <a:ext cx="21271" cy="17982"/>
                </a:xfrm>
                <a:custGeom>
                  <a:rect b="b" l="l" r="r" t="t"/>
                  <a:pathLst>
                    <a:path extrusionOk="0" h="607" w="718">
                      <a:moveTo>
                        <a:pt x="426" y="0"/>
                      </a:moveTo>
                      <a:cubicBezTo>
                        <a:pt x="417" y="0"/>
                        <a:pt x="408" y="1"/>
                        <a:pt x="399" y="2"/>
                      </a:cubicBezTo>
                      <a:cubicBezTo>
                        <a:pt x="1" y="17"/>
                        <a:pt x="17" y="606"/>
                        <a:pt x="415" y="606"/>
                      </a:cubicBezTo>
                      <a:cubicBezTo>
                        <a:pt x="606" y="590"/>
                        <a:pt x="701" y="463"/>
                        <a:pt x="717" y="272"/>
                      </a:cubicBezTo>
                      <a:cubicBezTo>
                        <a:pt x="702" y="122"/>
                        <a:pt x="574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7" name="Google Shape;4877;p18"/>
                <p:cNvSpPr/>
                <p:nvPr/>
              </p:nvSpPr>
              <p:spPr>
                <a:xfrm>
                  <a:off x="2383038" y="3105199"/>
                  <a:ext cx="18871" cy="18575"/>
                </a:xfrm>
                <a:custGeom>
                  <a:rect b="b" l="l" r="r" t="t"/>
                  <a:pathLst>
                    <a:path extrusionOk="0" h="627" w="637">
                      <a:moveTo>
                        <a:pt x="343" y="0"/>
                      </a:moveTo>
                      <a:cubicBezTo>
                        <a:pt x="335" y="0"/>
                        <a:pt x="327" y="0"/>
                        <a:pt x="319" y="1"/>
                      </a:cubicBezTo>
                      <a:cubicBezTo>
                        <a:pt x="143" y="1"/>
                        <a:pt x="0" y="144"/>
                        <a:pt x="16" y="304"/>
                      </a:cubicBezTo>
                      <a:cubicBezTo>
                        <a:pt x="2" y="478"/>
                        <a:pt x="133" y="626"/>
                        <a:pt x="302" y="626"/>
                      </a:cubicBezTo>
                      <a:cubicBezTo>
                        <a:pt x="318" y="626"/>
                        <a:pt x="334" y="625"/>
                        <a:pt x="350" y="622"/>
                      </a:cubicBezTo>
                      <a:cubicBezTo>
                        <a:pt x="541" y="606"/>
                        <a:pt x="637" y="495"/>
                        <a:pt x="637" y="288"/>
                      </a:cubicBezTo>
                      <a:cubicBezTo>
                        <a:pt x="622" y="137"/>
                        <a:pt x="492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8" name="Google Shape;4878;p18"/>
                <p:cNvSpPr/>
                <p:nvPr/>
              </p:nvSpPr>
              <p:spPr>
                <a:xfrm>
                  <a:off x="2427802" y="3973271"/>
                  <a:ext cx="16560" cy="16146"/>
                </a:xfrm>
                <a:custGeom>
                  <a:rect b="b" l="l" r="r" t="t"/>
                  <a:pathLst>
                    <a:path extrusionOk="0" h="545" w="559">
                      <a:moveTo>
                        <a:pt x="287" y="1"/>
                      </a:moveTo>
                      <a:cubicBezTo>
                        <a:pt x="145" y="1"/>
                        <a:pt x="1" y="101"/>
                        <a:pt x="17" y="290"/>
                      </a:cubicBezTo>
                      <a:cubicBezTo>
                        <a:pt x="33" y="433"/>
                        <a:pt x="145" y="544"/>
                        <a:pt x="288" y="544"/>
                      </a:cubicBezTo>
                      <a:cubicBezTo>
                        <a:pt x="447" y="513"/>
                        <a:pt x="558" y="433"/>
                        <a:pt x="543" y="274"/>
                      </a:cubicBezTo>
                      <a:cubicBezTo>
                        <a:pt x="550" y="89"/>
                        <a:pt x="420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9" name="Google Shape;4879;p18"/>
                <p:cNvSpPr/>
                <p:nvPr/>
              </p:nvSpPr>
              <p:spPr>
                <a:xfrm>
                  <a:off x="2599153" y="3440495"/>
                  <a:ext cx="19671" cy="16590"/>
                </a:xfrm>
                <a:custGeom>
                  <a:rect b="b" l="l" r="r" t="t"/>
                  <a:pathLst>
                    <a:path extrusionOk="0" h="560" w="664">
                      <a:moveTo>
                        <a:pt x="363" y="0"/>
                      </a:moveTo>
                      <a:cubicBezTo>
                        <a:pt x="11" y="0"/>
                        <a:pt x="0" y="558"/>
                        <a:pt x="361" y="558"/>
                      </a:cubicBezTo>
                      <a:cubicBezTo>
                        <a:pt x="373" y="559"/>
                        <a:pt x="383" y="559"/>
                        <a:pt x="394" y="559"/>
                      </a:cubicBezTo>
                      <a:cubicBezTo>
                        <a:pt x="548" y="559"/>
                        <a:pt x="634" y="450"/>
                        <a:pt x="664" y="271"/>
                      </a:cubicBezTo>
                      <a:cubicBezTo>
                        <a:pt x="632" y="128"/>
                        <a:pt x="552" y="1"/>
                        <a:pt x="377" y="1"/>
                      </a:cubicBezTo>
                      <a:cubicBezTo>
                        <a:pt x="372" y="0"/>
                        <a:pt x="367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0" name="Google Shape;4880;p18"/>
                <p:cNvSpPr/>
                <p:nvPr/>
              </p:nvSpPr>
              <p:spPr>
                <a:xfrm>
                  <a:off x="1480009" y="3271632"/>
                  <a:ext cx="16323" cy="15761"/>
                </a:xfrm>
                <a:custGeom>
                  <a:rect b="b" l="l" r="r" t="t"/>
                  <a:pathLst>
                    <a:path extrusionOk="0" h="532" w="551">
                      <a:moveTo>
                        <a:pt x="282" y="1"/>
                      </a:moveTo>
                      <a:cubicBezTo>
                        <a:pt x="273" y="1"/>
                        <a:pt x="264" y="1"/>
                        <a:pt x="255" y="2"/>
                      </a:cubicBezTo>
                      <a:cubicBezTo>
                        <a:pt x="96" y="18"/>
                        <a:pt x="0" y="114"/>
                        <a:pt x="0" y="273"/>
                      </a:cubicBezTo>
                      <a:cubicBezTo>
                        <a:pt x="0" y="448"/>
                        <a:pt x="131" y="532"/>
                        <a:pt x="263" y="532"/>
                      </a:cubicBezTo>
                      <a:cubicBezTo>
                        <a:pt x="406" y="532"/>
                        <a:pt x="550" y="432"/>
                        <a:pt x="526" y="241"/>
                      </a:cubicBezTo>
                      <a:cubicBezTo>
                        <a:pt x="526" y="107"/>
                        <a:pt x="414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1" name="Google Shape;4881;p18"/>
                <p:cNvSpPr/>
                <p:nvPr/>
              </p:nvSpPr>
              <p:spPr>
                <a:xfrm>
                  <a:off x="2544524" y="3814451"/>
                  <a:ext cx="16768" cy="16886"/>
                </a:xfrm>
                <a:custGeom>
                  <a:rect b="b" l="l" r="r" t="t"/>
                  <a:pathLst>
                    <a:path extrusionOk="0" h="570" w="566">
                      <a:moveTo>
                        <a:pt x="295" y="0"/>
                      </a:moveTo>
                      <a:cubicBezTo>
                        <a:pt x="136" y="0"/>
                        <a:pt x="9" y="127"/>
                        <a:pt x="9" y="287"/>
                      </a:cubicBezTo>
                      <a:cubicBezTo>
                        <a:pt x="1" y="474"/>
                        <a:pt x="142" y="569"/>
                        <a:pt x="285" y="569"/>
                      </a:cubicBezTo>
                      <a:cubicBezTo>
                        <a:pt x="421" y="569"/>
                        <a:pt x="558" y="482"/>
                        <a:pt x="566" y="302"/>
                      </a:cubicBezTo>
                      <a:cubicBezTo>
                        <a:pt x="566" y="127"/>
                        <a:pt x="455" y="32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2" name="Google Shape;4882;p18"/>
                <p:cNvSpPr/>
                <p:nvPr/>
              </p:nvSpPr>
              <p:spPr>
                <a:xfrm>
                  <a:off x="1794982" y="4093992"/>
                  <a:ext cx="20797" cy="16649"/>
                </a:xfrm>
                <a:custGeom>
                  <a:rect b="b" l="l" r="r" t="t"/>
                  <a:pathLst>
                    <a:path extrusionOk="0" h="562" w="702">
                      <a:moveTo>
                        <a:pt x="372" y="0"/>
                      </a:moveTo>
                      <a:cubicBezTo>
                        <a:pt x="20" y="0"/>
                        <a:pt x="1" y="560"/>
                        <a:pt x="384" y="560"/>
                      </a:cubicBezTo>
                      <a:cubicBezTo>
                        <a:pt x="389" y="560"/>
                        <a:pt x="394" y="560"/>
                        <a:pt x="399" y="560"/>
                      </a:cubicBezTo>
                      <a:cubicBezTo>
                        <a:pt x="409" y="561"/>
                        <a:pt x="419" y="562"/>
                        <a:pt x="429" y="562"/>
                      </a:cubicBezTo>
                      <a:cubicBezTo>
                        <a:pt x="570" y="562"/>
                        <a:pt x="657" y="453"/>
                        <a:pt x="701" y="274"/>
                      </a:cubicBezTo>
                      <a:cubicBezTo>
                        <a:pt x="670" y="130"/>
                        <a:pt x="590" y="3"/>
                        <a:pt x="415" y="3"/>
                      </a:cubicBezTo>
                      <a:cubicBezTo>
                        <a:pt x="400" y="1"/>
                        <a:pt x="386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3" name="Google Shape;4883;p18"/>
                <p:cNvSpPr/>
                <p:nvPr/>
              </p:nvSpPr>
              <p:spPr>
                <a:xfrm>
                  <a:off x="1580290" y="3958221"/>
                  <a:ext cx="19049" cy="15672"/>
                </a:xfrm>
                <a:custGeom>
                  <a:rect b="b" l="l" r="r" t="t"/>
                  <a:pathLst>
                    <a:path extrusionOk="0" h="529" w="643">
                      <a:moveTo>
                        <a:pt x="342" y="1"/>
                      </a:moveTo>
                      <a:cubicBezTo>
                        <a:pt x="0" y="1"/>
                        <a:pt x="15" y="528"/>
                        <a:pt x="358" y="528"/>
                      </a:cubicBezTo>
                      <a:cubicBezTo>
                        <a:pt x="368" y="528"/>
                        <a:pt x="378" y="528"/>
                        <a:pt x="388" y="527"/>
                      </a:cubicBezTo>
                      <a:cubicBezTo>
                        <a:pt x="531" y="527"/>
                        <a:pt x="642" y="400"/>
                        <a:pt x="642" y="257"/>
                      </a:cubicBezTo>
                      <a:cubicBezTo>
                        <a:pt x="642" y="113"/>
                        <a:pt x="515" y="2"/>
                        <a:pt x="372" y="2"/>
                      </a:cubicBezTo>
                      <a:cubicBezTo>
                        <a:pt x="362" y="1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4" name="Google Shape;4884;p18"/>
                <p:cNvSpPr/>
                <p:nvPr/>
              </p:nvSpPr>
              <p:spPr>
                <a:xfrm>
                  <a:off x="1741716" y="4077314"/>
                  <a:ext cx="16057" cy="15375"/>
                </a:xfrm>
                <a:custGeom>
                  <a:rect b="b" l="l" r="r" t="t"/>
                  <a:pathLst>
                    <a:path extrusionOk="0" h="519" w="542">
                      <a:moveTo>
                        <a:pt x="265" y="1"/>
                      </a:moveTo>
                      <a:cubicBezTo>
                        <a:pt x="136" y="1"/>
                        <a:pt x="8" y="89"/>
                        <a:pt x="16" y="264"/>
                      </a:cubicBezTo>
                      <a:cubicBezTo>
                        <a:pt x="0" y="407"/>
                        <a:pt x="128" y="518"/>
                        <a:pt x="271" y="518"/>
                      </a:cubicBezTo>
                      <a:cubicBezTo>
                        <a:pt x="414" y="518"/>
                        <a:pt x="542" y="407"/>
                        <a:pt x="526" y="264"/>
                      </a:cubicBezTo>
                      <a:cubicBezTo>
                        <a:pt x="526" y="89"/>
                        <a:pt x="394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5" name="Google Shape;4885;p18"/>
                <p:cNvSpPr/>
                <p:nvPr/>
              </p:nvSpPr>
              <p:spPr>
                <a:xfrm>
                  <a:off x="1908653" y="2952393"/>
                  <a:ext cx="16501" cy="16116"/>
                </a:xfrm>
                <a:custGeom>
                  <a:rect b="b" l="l" r="r" t="t"/>
                  <a:pathLst>
                    <a:path extrusionOk="0" h="544" w="557">
                      <a:moveTo>
                        <a:pt x="282" y="1"/>
                      </a:moveTo>
                      <a:cubicBezTo>
                        <a:pt x="273" y="1"/>
                        <a:pt x="264" y="1"/>
                        <a:pt x="255" y="2"/>
                      </a:cubicBezTo>
                      <a:cubicBezTo>
                        <a:pt x="112" y="2"/>
                        <a:pt x="0" y="129"/>
                        <a:pt x="16" y="288"/>
                      </a:cubicBezTo>
                      <a:cubicBezTo>
                        <a:pt x="16" y="432"/>
                        <a:pt x="143" y="543"/>
                        <a:pt x="287" y="543"/>
                      </a:cubicBezTo>
                      <a:cubicBezTo>
                        <a:pt x="430" y="543"/>
                        <a:pt x="541" y="416"/>
                        <a:pt x="541" y="273"/>
                      </a:cubicBezTo>
                      <a:cubicBezTo>
                        <a:pt x="556" y="122"/>
                        <a:pt x="430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6" name="Google Shape;4886;p18"/>
                <p:cNvSpPr/>
                <p:nvPr/>
              </p:nvSpPr>
              <p:spPr>
                <a:xfrm>
                  <a:off x="2106459" y="2951978"/>
                  <a:ext cx="17242" cy="16768"/>
                </a:xfrm>
                <a:custGeom>
                  <a:rect b="b" l="l" r="r" t="t"/>
                  <a:pathLst>
                    <a:path extrusionOk="0" h="566" w="582">
                      <a:moveTo>
                        <a:pt x="279" y="0"/>
                      </a:moveTo>
                      <a:cubicBezTo>
                        <a:pt x="136" y="32"/>
                        <a:pt x="24" y="96"/>
                        <a:pt x="9" y="271"/>
                      </a:cubicBezTo>
                      <a:cubicBezTo>
                        <a:pt x="0" y="466"/>
                        <a:pt x="146" y="565"/>
                        <a:pt x="290" y="565"/>
                      </a:cubicBezTo>
                      <a:cubicBezTo>
                        <a:pt x="428" y="565"/>
                        <a:pt x="566" y="474"/>
                        <a:pt x="566" y="287"/>
                      </a:cubicBezTo>
                      <a:cubicBezTo>
                        <a:pt x="582" y="127"/>
                        <a:pt x="470" y="32"/>
                        <a:pt x="2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7" name="Google Shape;4887;p18"/>
                <p:cNvSpPr/>
                <p:nvPr/>
              </p:nvSpPr>
              <p:spPr>
                <a:xfrm>
                  <a:off x="2441044" y="3125936"/>
                  <a:ext cx="17005" cy="16086"/>
                </a:xfrm>
                <a:custGeom>
                  <a:rect b="b" l="l" r="r" t="t"/>
                  <a:pathLst>
                    <a:path extrusionOk="0" h="543" w="574">
                      <a:moveTo>
                        <a:pt x="262" y="0"/>
                      </a:moveTo>
                      <a:cubicBezTo>
                        <a:pt x="129" y="0"/>
                        <a:pt x="15" y="122"/>
                        <a:pt x="0" y="272"/>
                      </a:cubicBezTo>
                      <a:cubicBezTo>
                        <a:pt x="8" y="451"/>
                        <a:pt x="145" y="543"/>
                        <a:pt x="284" y="543"/>
                      </a:cubicBezTo>
                      <a:cubicBezTo>
                        <a:pt x="416" y="543"/>
                        <a:pt x="550" y="459"/>
                        <a:pt x="573" y="288"/>
                      </a:cubicBezTo>
                      <a:cubicBezTo>
                        <a:pt x="573" y="113"/>
                        <a:pt x="462" y="18"/>
                        <a:pt x="287" y="2"/>
                      </a:cubicBezTo>
                      <a:cubicBezTo>
                        <a:pt x="278" y="1"/>
                        <a:pt x="270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8" name="Google Shape;4888;p18"/>
                <p:cNvSpPr/>
                <p:nvPr/>
              </p:nvSpPr>
              <p:spPr>
                <a:xfrm>
                  <a:off x="1439927" y="3390873"/>
                  <a:ext cx="16531" cy="16175"/>
                </a:xfrm>
                <a:custGeom>
                  <a:rect b="b" l="l" r="r" t="t"/>
                  <a:pathLst>
                    <a:path extrusionOk="0" h="546" w="558">
                      <a:moveTo>
                        <a:pt x="281" y="0"/>
                      </a:moveTo>
                      <a:cubicBezTo>
                        <a:pt x="153" y="0"/>
                        <a:pt x="24" y="80"/>
                        <a:pt x="0" y="243"/>
                      </a:cubicBezTo>
                      <a:cubicBezTo>
                        <a:pt x="0" y="418"/>
                        <a:pt x="112" y="514"/>
                        <a:pt x="287" y="545"/>
                      </a:cubicBezTo>
                      <a:cubicBezTo>
                        <a:pt x="430" y="514"/>
                        <a:pt x="557" y="434"/>
                        <a:pt x="557" y="259"/>
                      </a:cubicBezTo>
                      <a:cubicBezTo>
                        <a:pt x="549" y="88"/>
                        <a:pt x="416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9" name="Google Shape;4889;p18"/>
                <p:cNvSpPr/>
                <p:nvPr/>
              </p:nvSpPr>
              <p:spPr>
                <a:xfrm>
                  <a:off x="2166124" y="2969635"/>
                  <a:ext cx="16768" cy="16797"/>
                </a:xfrm>
                <a:custGeom>
                  <a:rect b="b" l="l" r="r" t="t"/>
                  <a:pathLst>
                    <a:path extrusionOk="0" h="567" w="566">
                      <a:moveTo>
                        <a:pt x="282" y="1"/>
                      </a:moveTo>
                      <a:cubicBezTo>
                        <a:pt x="145" y="1"/>
                        <a:pt x="8" y="92"/>
                        <a:pt x="0" y="280"/>
                      </a:cubicBezTo>
                      <a:cubicBezTo>
                        <a:pt x="0" y="439"/>
                        <a:pt x="112" y="534"/>
                        <a:pt x="271" y="566"/>
                      </a:cubicBezTo>
                      <a:cubicBezTo>
                        <a:pt x="430" y="566"/>
                        <a:pt x="557" y="439"/>
                        <a:pt x="557" y="295"/>
                      </a:cubicBezTo>
                      <a:cubicBezTo>
                        <a:pt x="565" y="100"/>
                        <a:pt x="424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0" name="Google Shape;4890;p18"/>
                <p:cNvSpPr/>
                <p:nvPr/>
              </p:nvSpPr>
              <p:spPr>
                <a:xfrm>
                  <a:off x="2115643" y="4132238"/>
                  <a:ext cx="16531" cy="15642"/>
                </a:xfrm>
                <a:custGeom>
                  <a:rect b="b" l="l" r="r" t="t"/>
                  <a:pathLst>
                    <a:path extrusionOk="0" h="528" w="558">
                      <a:moveTo>
                        <a:pt x="247" y="0"/>
                      </a:moveTo>
                      <a:cubicBezTo>
                        <a:pt x="116" y="0"/>
                        <a:pt x="17" y="121"/>
                        <a:pt x="17" y="256"/>
                      </a:cubicBezTo>
                      <a:cubicBezTo>
                        <a:pt x="1" y="399"/>
                        <a:pt x="112" y="527"/>
                        <a:pt x="256" y="527"/>
                      </a:cubicBezTo>
                      <a:cubicBezTo>
                        <a:pt x="265" y="528"/>
                        <a:pt x="274" y="528"/>
                        <a:pt x="283" y="528"/>
                      </a:cubicBezTo>
                      <a:cubicBezTo>
                        <a:pt x="431" y="528"/>
                        <a:pt x="557" y="406"/>
                        <a:pt x="542" y="256"/>
                      </a:cubicBezTo>
                      <a:cubicBezTo>
                        <a:pt x="542" y="121"/>
                        <a:pt x="429" y="0"/>
                        <a:pt x="296" y="0"/>
                      </a:cubicBezTo>
                      <a:cubicBezTo>
                        <a:pt x="288" y="0"/>
                        <a:pt x="280" y="0"/>
                        <a:pt x="272" y="1"/>
                      </a:cubicBezTo>
                      <a:cubicBezTo>
                        <a:pt x="263" y="0"/>
                        <a:pt x="255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1" name="Google Shape;4891;p18"/>
                <p:cNvSpPr/>
                <p:nvPr/>
              </p:nvSpPr>
              <p:spPr>
                <a:xfrm>
                  <a:off x="1459509" y="3330586"/>
                  <a:ext cx="17479" cy="17153"/>
                </a:xfrm>
                <a:custGeom>
                  <a:rect b="b" l="l" r="r" t="t"/>
                  <a:pathLst>
                    <a:path extrusionOk="0" h="579" w="590">
                      <a:moveTo>
                        <a:pt x="305" y="0"/>
                      </a:moveTo>
                      <a:cubicBezTo>
                        <a:pt x="296" y="0"/>
                        <a:pt x="287" y="1"/>
                        <a:pt x="278" y="2"/>
                      </a:cubicBezTo>
                      <a:cubicBezTo>
                        <a:pt x="119" y="34"/>
                        <a:pt x="8" y="113"/>
                        <a:pt x="8" y="288"/>
                      </a:cubicBezTo>
                      <a:cubicBezTo>
                        <a:pt x="0" y="483"/>
                        <a:pt x="145" y="579"/>
                        <a:pt x="289" y="579"/>
                      </a:cubicBezTo>
                      <a:cubicBezTo>
                        <a:pt x="440" y="579"/>
                        <a:pt x="589" y="475"/>
                        <a:pt x="565" y="272"/>
                      </a:cubicBezTo>
                      <a:cubicBezTo>
                        <a:pt x="565" y="122"/>
                        <a:pt x="452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2" name="Google Shape;4892;p18"/>
                <p:cNvSpPr/>
                <p:nvPr/>
              </p:nvSpPr>
              <p:spPr>
                <a:xfrm>
                  <a:off x="2222856" y="2989691"/>
                  <a:ext cx="19671" cy="16531"/>
                </a:xfrm>
                <a:custGeom>
                  <a:rect b="b" l="l" r="r" t="t"/>
                  <a:pathLst>
                    <a:path extrusionOk="0" h="558" w="664">
                      <a:moveTo>
                        <a:pt x="362" y="0"/>
                      </a:moveTo>
                      <a:cubicBezTo>
                        <a:pt x="11" y="0"/>
                        <a:pt x="0" y="542"/>
                        <a:pt x="361" y="558"/>
                      </a:cubicBezTo>
                      <a:cubicBezTo>
                        <a:pt x="536" y="558"/>
                        <a:pt x="632" y="446"/>
                        <a:pt x="664" y="271"/>
                      </a:cubicBezTo>
                      <a:cubicBezTo>
                        <a:pt x="632" y="128"/>
                        <a:pt x="552" y="0"/>
                        <a:pt x="377" y="0"/>
                      </a:cubicBezTo>
                      <a:cubicBezTo>
                        <a:pt x="372" y="0"/>
                        <a:pt x="367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3" name="Google Shape;4893;p18"/>
                <p:cNvSpPr/>
                <p:nvPr/>
              </p:nvSpPr>
              <p:spPr>
                <a:xfrm>
                  <a:off x="1593473" y="3113198"/>
                  <a:ext cx="19078" cy="15672"/>
                </a:xfrm>
                <a:custGeom>
                  <a:rect b="b" l="l" r="r" t="t"/>
                  <a:pathLst>
                    <a:path extrusionOk="0" h="529" w="644">
                      <a:moveTo>
                        <a:pt x="343" y="1"/>
                      </a:moveTo>
                      <a:cubicBezTo>
                        <a:pt x="0" y="1"/>
                        <a:pt x="0" y="528"/>
                        <a:pt x="343" y="528"/>
                      </a:cubicBezTo>
                      <a:cubicBezTo>
                        <a:pt x="353" y="528"/>
                        <a:pt x="362" y="528"/>
                        <a:pt x="372" y="527"/>
                      </a:cubicBezTo>
                      <a:cubicBezTo>
                        <a:pt x="516" y="527"/>
                        <a:pt x="643" y="416"/>
                        <a:pt x="643" y="272"/>
                      </a:cubicBezTo>
                      <a:cubicBezTo>
                        <a:pt x="643" y="113"/>
                        <a:pt x="532" y="2"/>
                        <a:pt x="372" y="2"/>
                      </a:cubicBezTo>
                      <a:cubicBezTo>
                        <a:pt x="362" y="1"/>
                        <a:pt x="353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4" name="Google Shape;4894;p18"/>
                <p:cNvSpPr/>
                <p:nvPr/>
              </p:nvSpPr>
              <p:spPr>
                <a:xfrm>
                  <a:off x="2284950" y="3009925"/>
                  <a:ext cx="16531" cy="15790"/>
                </a:xfrm>
                <a:custGeom>
                  <a:rect b="b" l="l" r="r" t="t"/>
                  <a:pathLst>
                    <a:path extrusionOk="0" h="533" w="558">
                      <a:moveTo>
                        <a:pt x="314" y="0"/>
                      </a:moveTo>
                      <a:cubicBezTo>
                        <a:pt x="305" y="0"/>
                        <a:pt x="296" y="1"/>
                        <a:pt x="287" y="2"/>
                      </a:cubicBezTo>
                      <a:cubicBezTo>
                        <a:pt x="128" y="2"/>
                        <a:pt x="0" y="145"/>
                        <a:pt x="32" y="304"/>
                      </a:cubicBezTo>
                      <a:cubicBezTo>
                        <a:pt x="32" y="431"/>
                        <a:pt x="132" y="533"/>
                        <a:pt x="265" y="533"/>
                      </a:cubicBezTo>
                      <a:cubicBezTo>
                        <a:pt x="282" y="533"/>
                        <a:pt x="300" y="531"/>
                        <a:pt x="319" y="527"/>
                      </a:cubicBezTo>
                      <a:cubicBezTo>
                        <a:pt x="446" y="527"/>
                        <a:pt x="557" y="416"/>
                        <a:pt x="557" y="273"/>
                      </a:cubicBezTo>
                      <a:cubicBezTo>
                        <a:pt x="528" y="109"/>
                        <a:pt x="44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5" name="Google Shape;4895;p18"/>
                <p:cNvSpPr/>
                <p:nvPr/>
              </p:nvSpPr>
              <p:spPr>
                <a:xfrm>
                  <a:off x="1420581" y="3645618"/>
                  <a:ext cx="17953" cy="15612"/>
                </a:xfrm>
                <a:custGeom>
                  <a:rect b="b" l="l" r="r" t="t"/>
                  <a:pathLst>
                    <a:path extrusionOk="0" h="527" w="606">
                      <a:moveTo>
                        <a:pt x="351" y="1"/>
                      </a:moveTo>
                      <a:cubicBezTo>
                        <a:pt x="6" y="16"/>
                        <a:pt x="1" y="526"/>
                        <a:pt x="335" y="526"/>
                      </a:cubicBezTo>
                      <a:cubicBezTo>
                        <a:pt x="340" y="526"/>
                        <a:pt x="346" y="526"/>
                        <a:pt x="351" y="526"/>
                      </a:cubicBezTo>
                      <a:cubicBezTo>
                        <a:pt x="494" y="526"/>
                        <a:pt x="606" y="414"/>
                        <a:pt x="606" y="271"/>
                      </a:cubicBezTo>
                      <a:cubicBezTo>
                        <a:pt x="590" y="112"/>
                        <a:pt x="494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6" name="Google Shape;4896;p18"/>
                <p:cNvSpPr/>
                <p:nvPr/>
              </p:nvSpPr>
              <p:spPr>
                <a:xfrm>
                  <a:off x="1419633" y="3447575"/>
                  <a:ext cx="17005" cy="15761"/>
                </a:xfrm>
                <a:custGeom>
                  <a:rect b="b" l="l" r="r" t="t"/>
                  <a:pathLst>
                    <a:path extrusionOk="0" h="532" w="574">
                      <a:moveTo>
                        <a:pt x="287" y="0"/>
                      </a:moveTo>
                      <a:cubicBezTo>
                        <a:pt x="128" y="0"/>
                        <a:pt x="1" y="144"/>
                        <a:pt x="33" y="303"/>
                      </a:cubicBezTo>
                      <a:cubicBezTo>
                        <a:pt x="47" y="429"/>
                        <a:pt x="148" y="531"/>
                        <a:pt x="270" y="531"/>
                      </a:cubicBezTo>
                      <a:cubicBezTo>
                        <a:pt x="286" y="531"/>
                        <a:pt x="303" y="529"/>
                        <a:pt x="319" y="526"/>
                      </a:cubicBezTo>
                      <a:cubicBezTo>
                        <a:pt x="462" y="526"/>
                        <a:pt x="574" y="398"/>
                        <a:pt x="574" y="255"/>
                      </a:cubicBezTo>
                      <a:cubicBezTo>
                        <a:pt x="542" y="96"/>
                        <a:pt x="447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7" name="Google Shape;4897;p18"/>
                <p:cNvSpPr/>
                <p:nvPr/>
              </p:nvSpPr>
              <p:spPr>
                <a:xfrm>
                  <a:off x="1915408" y="4134134"/>
                  <a:ext cx="18249" cy="15642"/>
                </a:xfrm>
                <a:custGeom>
                  <a:rect b="b" l="l" r="r" t="t"/>
                  <a:pathLst>
                    <a:path extrusionOk="0" h="528" w="616">
                      <a:moveTo>
                        <a:pt x="362" y="1"/>
                      </a:moveTo>
                      <a:cubicBezTo>
                        <a:pt x="26" y="1"/>
                        <a:pt x="0" y="511"/>
                        <a:pt x="345" y="526"/>
                      </a:cubicBezTo>
                      <a:cubicBezTo>
                        <a:pt x="355" y="527"/>
                        <a:pt x="365" y="528"/>
                        <a:pt x="375" y="528"/>
                      </a:cubicBezTo>
                      <a:cubicBezTo>
                        <a:pt x="514" y="528"/>
                        <a:pt x="586" y="421"/>
                        <a:pt x="616" y="272"/>
                      </a:cubicBezTo>
                      <a:cubicBezTo>
                        <a:pt x="616" y="128"/>
                        <a:pt x="520" y="17"/>
                        <a:pt x="377" y="1"/>
                      </a:cubicBezTo>
                      <a:cubicBezTo>
                        <a:pt x="372" y="1"/>
                        <a:pt x="367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8" name="Google Shape;4898;p18"/>
                <p:cNvSpPr/>
                <p:nvPr/>
              </p:nvSpPr>
              <p:spPr>
                <a:xfrm>
                  <a:off x="1857461" y="4113278"/>
                  <a:ext cx="17479" cy="17597"/>
                </a:xfrm>
                <a:custGeom>
                  <a:rect b="b" l="l" r="r" t="t"/>
                  <a:pathLst>
                    <a:path extrusionOk="0" h="594" w="590">
                      <a:moveTo>
                        <a:pt x="301" y="1"/>
                      </a:moveTo>
                      <a:cubicBezTo>
                        <a:pt x="150" y="1"/>
                        <a:pt x="1" y="104"/>
                        <a:pt x="25" y="307"/>
                      </a:cubicBezTo>
                      <a:cubicBezTo>
                        <a:pt x="25" y="466"/>
                        <a:pt x="152" y="594"/>
                        <a:pt x="312" y="594"/>
                      </a:cubicBezTo>
                      <a:cubicBezTo>
                        <a:pt x="471" y="562"/>
                        <a:pt x="582" y="466"/>
                        <a:pt x="582" y="291"/>
                      </a:cubicBezTo>
                      <a:cubicBezTo>
                        <a:pt x="590" y="96"/>
                        <a:pt x="445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9" name="Google Shape;4899;p18"/>
                <p:cNvSpPr/>
                <p:nvPr/>
              </p:nvSpPr>
              <p:spPr>
                <a:xfrm>
                  <a:off x="2602145" y="3637086"/>
                  <a:ext cx="18101" cy="15642"/>
                </a:xfrm>
                <a:custGeom>
                  <a:rect b="b" l="l" r="r" t="t"/>
                  <a:pathLst>
                    <a:path extrusionOk="0" h="528" w="611">
                      <a:moveTo>
                        <a:pt x="342" y="1"/>
                      </a:moveTo>
                      <a:cubicBezTo>
                        <a:pt x="20" y="1"/>
                        <a:pt x="0" y="496"/>
                        <a:pt x="340" y="527"/>
                      </a:cubicBezTo>
                      <a:cubicBezTo>
                        <a:pt x="483" y="527"/>
                        <a:pt x="579" y="432"/>
                        <a:pt x="611" y="273"/>
                      </a:cubicBezTo>
                      <a:cubicBezTo>
                        <a:pt x="611" y="129"/>
                        <a:pt x="515" y="2"/>
                        <a:pt x="372" y="2"/>
                      </a:cubicBezTo>
                      <a:cubicBezTo>
                        <a:pt x="362" y="1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0" name="Google Shape;4900;p18"/>
                <p:cNvSpPr/>
                <p:nvPr/>
              </p:nvSpPr>
              <p:spPr>
                <a:xfrm>
                  <a:off x="2622586" y="3578014"/>
                  <a:ext cx="15553" cy="14487"/>
                </a:xfrm>
                <a:custGeom>
                  <a:rect b="b" l="l" r="r" t="t"/>
                  <a:pathLst>
                    <a:path extrusionOk="0" h="489" w="525">
                      <a:moveTo>
                        <a:pt x="272" y="1"/>
                      </a:moveTo>
                      <a:cubicBezTo>
                        <a:pt x="256" y="1"/>
                        <a:pt x="240" y="3"/>
                        <a:pt x="223" y="6"/>
                      </a:cubicBezTo>
                      <a:cubicBezTo>
                        <a:pt x="96" y="6"/>
                        <a:pt x="0" y="118"/>
                        <a:pt x="16" y="245"/>
                      </a:cubicBezTo>
                      <a:cubicBezTo>
                        <a:pt x="2" y="373"/>
                        <a:pt x="90" y="489"/>
                        <a:pt x="211" y="489"/>
                      </a:cubicBezTo>
                      <a:cubicBezTo>
                        <a:pt x="225" y="489"/>
                        <a:pt x="240" y="487"/>
                        <a:pt x="255" y="484"/>
                      </a:cubicBezTo>
                      <a:cubicBezTo>
                        <a:pt x="263" y="485"/>
                        <a:pt x="271" y="485"/>
                        <a:pt x="279" y="485"/>
                      </a:cubicBezTo>
                      <a:cubicBezTo>
                        <a:pt x="412" y="485"/>
                        <a:pt x="525" y="364"/>
                        <a:pt x="510" y="229"/>
                      </a:cubicBezTo>
                      <a:cubicBezTo>
                        <a:pt x="496" y="103"/>
                        <a:pt x="394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1" name="Google Shape;4901;p18"/>
                <p:cNvSpPr/>
                <p:nvPr/>
              </p:nvSpPr>
              <p:spPr>
                <a:xfrm>
                  <a:off x="1977976" y="4154842"/>
                  <a:ext cx="16235" cy="13805"/>
                </a:xfrm>
                <a:custGeom>
                  <a:rect b="b" l="l" r="r" t="t"/>
                  <a:pathLst>
                    <a:path extrusionOk="0" h="466" w="548">
                      <a:moveTo>
                        <a:pt x="230" y="1"/>
                      </a:moveTo>
                      <a:cubicBezTo>
                        <a:pt x="114" y="1"/>
                        <a:pt x="16" y="106"/>
                        <a:pt x="16" y="225"/>
                      </a:cubicBezTo>
                      <a:cubicBezTo>
                        <a:pt x="0" y="353"/>
                        <a:pt x="96" y="464"/>
                        <a:pt x="223" y="464"/>
                      </a:cubicBezTo>
                      <a:cubicBezTo>
                        <a:pt x="233" y="465"/>
                        <a:pt x="242" y="466"/>
                        <a:pt x="251" y="466"/>
                      </a:cubicBezTo>
                      <a:cubicBezTo>
                        <a:pt x="527" y="466"/>
                        <a:pt x="547" y="18"/>
                        <a:pt x="255" y="2"/>
                      </a:cubicBezTo>
                      <a:cubicBezTo>
                        <a:pt x="247" y="1"/>
                        <a:pt x="23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2" name="Google Shape;4902;p18"/>
                <p:cNvSpPr/>
                <p:nvPr/>
              </p:nvSpPr>
              <p:spPr>
                <a:xfrm>
                  <a:off x="1497518" y="3213034"/>
                  <a:ext cx="15524" cy="13924"/>
                </a:xfrm>
                <a:custGeom>
                  <a:rect b="b" l="l" r="r" t="t"/>
                  <a:pathLst>
                    <a:path extrusionOk="0" h="470" w="524">
                      <a:moveTo>
                        <a:pt x="236" y="0"/>
                      </a:moveTo>
                      <a:cubicBezTo>
                        <a:pt x="130" y="0"/>
                        <a:pt x="44" y="89"/>
                        <a:pt x="30" y="213"/>
                      </a:cubicBezTo>
                      <a:cubicBezTo>
                        <a:pt x="0" y="348"/>
                        <a:pt x="97" y="469"/>
                        <a:pt x="242" y="469"/>
                      </a:cubicBezTo>
                      <a:cubicBezTo>
                        <a:pt x="251" y="469"/>
                        <a:pt x="260" y="469"/>
                        <a:pt x="269" y="468"/>
                      </a:cubicBezTo>
                      <a:cubicBezTo>
                        <a:pt x="277" y="469"/>
                        <a:pt x="285" y="469"/>
                        <a:pt x="293" y="469"/>
                      </a:cubicBezTo>
                      <a:cubicBezTo>
                        <a:pt x="410" y="469"/>
                        <a:pt x="508" y="364"/>
                        <a:pt x="508" y="245"/>
                      </a:cubicBezTo>
                      <a:cubicBezTo>
                        <a:pt x="523" y="118"/>
                        <a:pt x="412" y="6"/>
                        <a:pt x="285" y="6"/>
                      </a:cubicBezTo>
                      <a:cubicBezTo>
                        <a:pt x="268" y="2"/>
                        <a:pt x="252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3" name="Google Shape;4903;p18"/>
                <p:cNvSpPr/>
                <p:nvPr/>
              </p:nvSpPr>
              <p:spPr>
                <a:xfrm>
                  <a:off x="1485194" y="3862414"/>
                  <a:ext cx="14190" cy="13835"/>
                </a:xfrm>
                <a:custGeom>
                  <a:rect b="b" l="l" r="r" t="t"/>
                  <a:pathLst>
                    <a:path extrusionOk="0" h="467" w="479">
                      <a:moveTo>
                        <a:pt x="239" y="0"/>
                      </a:moveTo>
                      <a:cubicBezTo>
                        <a:pt x="131" y="0"/>
                        <a:pt x="24" y="68"/>
                        <a:pt x="16" y="212"/>
                      </a:cubicBezTo>
                      <a:cubicBezTo>
                        <a:pt x="0" y="355"/>
                        <a:pt x="80" y="434"/>
                        <a:pt x="239" y="466"/>
                      </a:cubicBezTo>
                      <a:cubicBezTo>
                        <a:pt x="366" y="466"/>
                        <a:pt x="462" y="371"/>
                        <a:pt x="462" y="243"/>
                      </a:cubicBezTo>
                      <a:cubicBezTo>
                        <a:pt x="479" y="84"/>
                        <a:pt x="359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4" name="Google Shape;4904;p18"/>
                <p:cNvSpPr/>
                <p:nvPr/>
              </p:nvSpPr>
              <p:spPr>
                <a:xfrm>
                  <a:off x="2402887" y="3048467"/>
                  <a:ext cx="13657" cy="12976"/>
                </a:xfrm>
                <a:custGeom>
                  <a:rect b="b" l="l" r="r" t="t"/>
                  <a:pathLst>
                    <a:path extrusionOk="0" h="438" w="461">
                      <a:moveTo>
                        <a:pt x="209" y="1"/>
                      </a:moveTo>
                      <a:cubicBezTo>
                        <a:pt x="98" y="1"/>
                        <a:pt x="1" y="102"/>
                        <a:pt x="15" y="229"/>
                      </a:cubicBezTo>
                      <a:cubicBezTo>
                        <a:pt x="15" y="340"/>
                        <a:pt x="110" y="436"/>
                        <a:pt x="222" y="436"/>
                      </a:cubicBezTo>
                      <a:cubicBezTo>
                        <a:pt x="232" y="437"/>
                        <a:pt x="242" y="438"/>
                        <a:pt x="252" y="438"/>
                      </a:cubicBezTo>
                      <a:cubicBezTo>
                        <a:pt x="376" y="438"/>
                        <a:pt x="446" y="347"/>
                        <a:pt x="460" y="229"/>
                      </a:cubicBezTo>
                      <a:cubicBezTo>
                        <a:pt x="460" y="102"/>
                        <a:pt x="381" y="6"/>
                        <a:pt x="253" y="6"/>
                      </a:cubicBezTo>
                      <a:cubicBezTo>
                        <a:pt x="239" y="2"/>
                        <a:pt x="224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5" name="Google Shape;4905;p18"/>
                <p:cNvSpPr/>
                <p:nvPr/>
              </p:nvSpPr>
              <p:spPr>
                <a:xfrm>
                  <a:off x="2047743" y="2933522"/>
                  <a:ext cx="17064" cy="13865"/>
                </a:xfrm>
                <a:custGeom>
                  <a:rect b="b" l="l" r="r" t="t"/>
                  <a:pathLst>
                    <a:path extrusionOk="0" h="468" w="576">
                      <a:moveTo>
                        <a:pt x="259" y="1"/>
                      </a:moveTo>
                      <a:cubicBezTo>
                        <a:pt x="142" y="1"/>
                        <a:pt x="33" y="91"/>
                        <a:pt x="33" y="209"/>
                      </a:cubicBezTo>
                      <a:cubicBezTo>
                        <a:pt x="1" y="337"/>
                        <a:pt x="96" y="464"/>
                        <a:pt x="224" y="464"/>
                      </a:cubicBezTo>
                      <a:cubicBezTo>
                        <a:pt x="239" y="466"/>
                        <a:pt x="253" y="467"/>
                        <a:pt x="267" y="467"/>
                      </a:cubicBezTo>
                      <a:cubicBezTo>
                        <a:pt x="546" y="467"/>
                        <a:pt x="575" y="33"/>
                        <a:pt x="287" y="2"/>
                      </a:cubicBezTo>
                      <a:cubicBezTo>
                        <a:pt x="278" y="1"/>
                        <a:pt x="269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6" name="Google Shape;4906;p18"/>
                <p:cNvSpPr/>
                <p:nvPr/>
              </p:nvSpPr>
              <p:spPr>
                <a:xfrm>
                  <a:off x="2539577" y="3223906"/>
                  <a:ext cx="16057" cy="14309"/>
                </a:xfrm>
                <a:custGeom>
                  <a:rect b="b" l="l" r="r" t="t"/>
                  <a:pathLst>
                    <a:path extrusionOk="0" h="483" w="542">
                      <a:moveTo>
                        <a:pt x="305" y="1"/>
                      </a:moveTo>
                      <a:cubicBezTo>
                        <a:pt x="249" y="1"/>
                        <a:pt x="191" y="22"/>
                        <a:pt x="144" y="69"/>
                      </a:cubicBezTo>
                      <a:cubicBezTo>
                        <a:pt x="1" y="228"/>
                        <a:pt x="96" y="467"/>
                        <a:pt x="303" y="483"/>
                      </a:cubicBezTo>
                      <a:cubicBezTo>
                        <a:pt x="446" y="483"/>
                        <a:pt x="526" y="403"/>
                        <a:pt x="542" y="228"/>
                      </a:cubicBezTo>
                      <a:cubicBezTo>
                        <a:pt x="531" y="89"/>
                        <a:pt x="420" y="1"/>
                        <a:pt x="3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7" name="Google Shape;4907;p18"/>
                <p:cNvSpPr/>
                <p:nvPr/>
              </p:nvSpPr>
              <p:spPr>
                <a:xfrm>
                  <a:off x="2507997" y="3933099"/>
                  <a:ext cx="14161" cy="12976"/>
                </a:xfrm>
                <a:custGeom>
                  <a:rect b="b" l="l" r="r" t="t"/>
                  <a:pathLst>
                    <a:path extrusionOk="0" h="438" w="478">
                      <a:moveTo>
                        <a:pt x="221" y="0"/>
                      </a:moveTo>
                      <a:cubicBezTo>
                        <a:pt x="113" y="0"/>
                        <a:pt x="18" y="89"/>
                        <a:pt x="32" y="213"/>
                      </a:cubicBezTo>
                      <a:cubicBezTo>
                        <a:pt x="0" y="325"/>
                        <a:pt x="96" y="436"/>
                        <a:pt x="223" y="436"/>
                      </a:cubicBezTo>
                      <a:cubicBezTo>
                        <a:pt x="235" y="437"/>
                        <a:pt x="247" y="438"/>
                        <a:pt x="258" y="438"/>
                      </a:cubicBezTo>
                      <a:cubicBezTo>
                        <a:pt x="379" y="438"/>
                        <a:pt x="449" y="359"/>
                        <a:pt x="478" y="213"/>
                      </a:cubicBezTo>
                      <a:cubicBezTo>
                        <a:pt x="478" y="102"/>
                        <a:pt x="382" y="22"/>
                        <a:pt x="271" y="6"/>
                      </a:cubicBezTo>
                      <a:cubicBezTo>
                        <a:pt x="254" y="2"/>
                        <a:pt x="238" y="0"/>
                        <a:pt x="2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8" name="Google Shape;4908;p18"/>
                <p:cNvSpPr/>
                <p:nvPr/>
              </p:nvSpPr>
              <p:spPr>
                <a:xfrm>
                  <a:off x="2528260" y="3875686"/>
                  <a:ext cx="14190" cy="13390"/>
                </a:xfrm>
                <a:custGeom>
                  <a:rect b="b" l="l" r="r" t="t"/>
                  <a:pathLst>
                    <a:path extrusionOk="0" h="452" w="479">
                      <a:moveTo>
                        <a:pt x="212" y="1"/>
                      </a:moveTo>
                      <a:cubicBezTo>
                        <a:pt x="97" y="1"/>
                        <a:pt x="1" y="92"/>
                        <a:pt x="1" y="225"/>
                      </a:cubicBezTo>
                      <a:cubicBezTo>
                        <a:pt x="1" y="376"/>
                        <a:pt x="120" y="452"/>
                        <a:pt x="240" y="452"/>
                      </a:cubicBezTo>
                      <a:cubicBezTo>
                        <a:pt x="359" y="452"/>
                        <a:pt x="478" y="376"/>
                        <a:pt x="478" y="225"/>
                      </a:cubicBezTo>
                      <a:cubicBezTo>
                        <a:pt x="478" y="106"/>
                        <a:pt x="381" y="1"/>
                        <a:pt x="264" y="1"/>
                      </a:cubicBezTo>
                      <a:cubicBezTo>
                        <a:pt x="256" y="1"/>
                        <a:pt x="248" y="1"/>
                        <a:pt x="240" y="2"/>
                      </a:cubicBezTo>
                      <a:cubicBezTo>
                        <a:pt x="230" y="1"/>
                        <a:pt x="221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9" name="Google Shape;4909;p18"/>
                <p:cNvSpPr/>
                <p:nvPr/>
              </p:nvSpPr>
              <p:spPr>
                <a:xfrm>
                  <a:off x="1773297" y="2975501"/>
                  <a:ext cx="14427" cy="14338"/>
                </a:xfrm>
                <a:custGeom>
                  <a:rect b="b" l="l" r="r" t="t"/>
                  <a:pathLst>
                    <a:path extrusionOk="0" h="484" w="487">
                      <a:moveTo>
                        <a:pt x="229" y="0"/>
                      </a:moveTo>
                      <a:cubicBezTo>
                        <a:pt x="100" y="0"/>
                        <a:pt x="17" y="106"/>
                        <a:pt x="17" y="225"/>
                      </a:cubicBezTo>
                      <a:cubicBezTo>
                        <a:pt x="1" y="396"/>
                        <a:pt x="126" y="484"/>
                        <a:pt x="250" y="484"/>
                      </a:cubicBezTo>
                      <a:cubicBezTo>
                        <a:pt x="369" y="484"/>
                        <a:pt x="486" y="404"/>
                        <a:pt x="478" y="241"/>
                      </a:cubicBezTo>
                      <a:cubicBezTo>
                        <a:pt x="478" y="113"/>
                        <a:pt x="383" y="2"/>
                        <a:pt x="256" y="2"/>
                      </a:cubicBezTo>
                      <a:cubicBezTo>
                        <a:pt x="246" y="1"/>
                        <a:pt x="237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0" name="Google Shape;4910;p18"/>
                <p:cNvSpPr/>
                <p:nvPr/>
              </p:nvSpPr>
              <p:spPr>
                <a:xfrm>
                  <a:off x="2342482" y="3029774"/>
                  <a:ext cx="15583" cy="14813"/>
                </a:xfrm>
                <a:custGeom>
                  <a:rect b="b" l="l" r="r" t="t"/>
                  <a:pathLst>
                    <a:path extrusionOk="0" h="500" w="526">
                      <a:moveTo>
                        <a:pt x="255" y="0"/>
                      </a:moveTo>
                      <a:cubicBezTo>
                        <a:pt x="112" y="0"/>
                        <a:pt x="0" y="128"/>
                        <a:pt x="32" y="271"/>
                      </a:cubicBezTo>
                      <a:cubicBezTo>
                        <a:pt x="18" y="398"/>
                        <a:pt x="128" y="499"/>
                        <a:pt x="253" y="499"/>
                      </a:cubicBezTo>
                      <a:cubicBezTo>
                        <a:pt x="269" y="499"/>
                        <a:pt x="286" y="498"/>
                        <a:pt x="303" y="494"/>
                      </a:cubicBezTo>
                      <a:cubicBezTo>
                        <a:pt x="430" y="494"/>
                        <a:pt x="526" y="382"/>
                        <a:pt x="510" y="255"/>
                      </a:cubicBezTo>
                      <a:cubicBezTo>
                        <a:pt x="510" y="96"/>
                        <a:pt x="414" y="16"/>
                        <a:pt x="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1" name="Google Shape;4911;p18"/>
                <p:cNvSpPr/>
                <p:nvPr/>
              </p:nvSpPr>
              <p:spPr>
                <a:xfrm>
                  <a:off x="1691561" y="3015109"/>
                  <a:ext cx="16708" cy="13805"/>
                </a:xfrm>
                <a:custGeom>
                  <a:rect b="b" l="l" r="r" t="t"/>
                  <a:pathLst>
                    <a:path extrusionOk="0" h="466" w="564">
                      <a:moveTo>
                        <a:pt x="336" y="0"/>
                      </a:moveTo>
                      <a:cubicBezTo>
                        <a:pt x="327" y="0"/>
                        <a:pt x="318" y="1"/>
                        <a:pt x="309" y="2"/>
                      </a:cubicBezTo>
                      <a:cubicBezTo>
                        <a:pt x="1" y="17"/>
                        <a:pt x="20" y="465"/>
                        <a:pt x="311" y="465"/>
                      </a:cubicBezTo>
                      <a:cubicBezTo>
                        <a:pt x="320" y="465"/>
                        <a:pt x="330" y="465"/>
                        <a:pt x="340" y="464"/>
                      </a:cubicBezTo>
                      <a:cubicBezTo>
                        <a:pt x="500" y="448"/>
                        <a:pt x="563" y="352"/>
                        <a:pt x="563" y="209"/>
                      </a:cubicBezTo>
                      <a:cubicBezTo>
                        <a:pt x="549" y="91"/>
                        <a:pt x="452" y="0"/>
                        <a:pt x="3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2" name="Google Shape;4912;p18"/>
                <p:cNvSpPr/>
                <p:nvPr/>
              </p:nvSpPr>
              <p:spPr>
                <a:xfrm>
                  <a:off x="1441497" y="3783256"/>
                  <a:ext cx="15909" cy="13331"/>
                </a:xfrm>
                <a:custGeom>
                  <a:rect b="b" l="l" r="r" t="t"/>
                  <a:pathLst>
                    <a:path extrusionOk="0" h="450" w="537">
                      <a:moveTo>
                        <a:pt x="322" y="1"/>
                      </a:moveTo>
                      <a:cubicBezTo>
                        <a:pt x="314" y="1"/>
                        <a:pt x="306" y="1"/>
                        <a:pt x="297" y="2"/>
                      </a:cubicBezTo>
                      <a:cubicBezTo>
                        <a:pt x="0" y="2"/>
                        <a:pt x="11" y="449"/>
                        <a:pt x="298" y="449"/>
                      </a:cubicBezTo>
                      <a:cubicBezTo>
                        <a:pt x="303" y="449"/>
                        <a:pt x="308" y="448"/>
                        <a:pt x="313" y="448"/>
                      </a:cubicBezTo>
                      <a:cubicBezTo>
                        <a:pt x="322" y="449"/>
                        <a:pt x="330" y="450"/>
                        <a:pt x="338" y="450"/>
                      </a:cubicBezTo>
                      <a:cubicBezTo>
                        <a:pt x="453" y="450"/>
                        <a:pt x="536" y="344"/>
                        <a:pt x="536" y="225"/>
                      </a:cubicBezTo>
                      <a:cubicBezTo>
                        <a:pt x="536" y="106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3" name="Google Shape;4913;p18"/>
                <p:cNvSpPr/>
                <p:nvPr/>
              </p:nvSpPr>
              <p:spPr>
                <a:xfrm>
                  <a:off x="2582978" y="3303272"/>
                  <a:ext cx="14635" cy="13746"/>
                </a:xfrm>
                <a:custGeom>
                  <a:rect b="b" l="l" r="r" t="t"/>
                  <a:pathLst>
                    <a:path extrusionOk="0" h="464" w="494">
                      <a:moveTo>
                        <a:pt x="255" y="1"/>
                      </a:moveTo>
                      <a:cubicBezTo>
                        <a:pt x="128" y="1"/>
                        <a:pt x="16" y="96"/>
                        <a:pt x="16" y="223"/>
                      </a:cubicBezTo>
                      <a:cubicBezTo>
                        <a:pt x="0" y="367"/>
                        <a:pt x="112" y="462"/>
                        <a:pt x="239" y="462"/>
                      </a:cubicBezTo>
                      <a:cubicBezTo>
                        <a:pt x="248" y="463"/>
                        <a:pt x="258" y="464"/>
                        <a:pt x="267" y="464"/>
                      </a:cubicBezTo>
                      <a:cubicBezTo>
                        <a:pt x="384" y="464"/>
                        <a:pt x="492" y="372"/>
                        <a:pt x="478" y="239"/>
                      </a:cubicBezTo>
                      <a:cubicBezTo>
                        <a:pt x="494" y="112"/>
                        <a:pt x="382" y="1"/>
                        <a:pt x="2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4" name="Google Shape;4914;p18"/>
                <p:cNvSpPr/>
                <p:nvPr/>
              </p:nvSpPr>
              <p:spPr>
                <a:xfrm>
                  <a:off x="2622645" y="3383378"/>
                  <a:ext cx="14101" cy="12887"/>
                </a:xfrm>
                <a:custGeom>
                  <a:rect b="b" l="l" r="r" t="t"/>
                  <a:pathLst>
                    <a:path extrusionOk="0" h="435" w="476">
                      <a:moveTo>
                        <a:pt x="226" y="1"/>
                      </a:moveTo>
                      <a:cubicBezTo>
                        <a:pt x="96" y="1"/>
                        <a:pt x="0" y="107"/>
                        <a:pt x="30" y="241"/>
                      </a:cubicBezTo>
                      <a:cubicBezTo>
                        <a:pt x="30" y="344"/>
                        <a:pt x="112" y="434"/>
                        <a:pt x="213" y="434"/>
                      </a:cubicBezTo>
                      <a:cubicBezTo>
                        <a:pt x="221" y="434"/>
                        <a:pt x="229" y="433"/>
                        <a:pt x="237" y="432"/>
                      </a:cubicBezTo>
                      <a:cubicBezTo>
                        <a:pt x="364" y="432"/>
                        <a:pt x="476" y="337"/>
                        <a:pt x="476" y="209"/>
                      </a:cubicBezTo>
                      <a:cubicBezTo>
                        <a:pt x="460" y="82"/>
                        <a:pt x="364" y="3"/>
                        <a:pt x="253" y="3"/>
                      </a:cubicBezTo>
                      <a:cubicBezTo>
                        <a:pt x="244" y="1"/>
                        <a:pt x="235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5" name="Google Shape;4915;p18"/>
                <p:cNvSpPr/>
                <p:nvPr/>
              </p:nvSpPr>
              <p:spPr>
                <a:xfrm>
                  <a:off x="1682792" y="4058176"/>
                  <a:ext cx="17034" cy="13835"/>
                </a:xfrm>
                <a:custGeom>
                  <a:rect b="b" l="l" r="r" t="t"/>
                  <a:pathLst>
                    <a:path extrusionOk="0" h="467" w="575">
                      <a:moveTo>
                        <a:pt x="230" y="1"/>
                      </a:moveTo>
                      <a:cubicBezTo>
                        <a:pt x="113" y="1"/>
                        <a:pt x="16" y="106"/>
                        <a:pt x="16" y="225"/>
                      </a:cubicBezTo>
                      <a:cubicBezTo>
                        <a:pt x="1" y="345"/>
                        <a:pt x="99" y="465"/>
                        <a:pt x="217" y="465"/>
                      </a:cubicBezTo>
                      <a:cubicBezTo>
                        <a:pt x="224" y="465"/>
                        <a:pt x="231" y="465"/>
                        <a:pt x="239" y="464"/>
                      </a:cubicBezTo>
                      <a:cubicBezTo>
                        <a:pt x="253" y="466"/>
                        <a:pt x="266" y="467"/>
                        <a:pt x="279" y="467"/>
                      </a:cubicBezTo>
                      <a:cubicBezTo>
                        <a:pt x="565" y="467"/>
                        <a:pt x="574" y="1"/>
                        <a:pt x="282" y="1"/>
                      </a:cubicBezTo>
                      <a:cubicBezTo>
                        <a:pt x="273" y="1"/>
                        <a:pt x="264" y="1"/>
                        <a:pt x="254" y="2"/>
                      </a:cubicBezTo>
                      <a:cubicBezTo>
                        <a:pt x="246" y="1"/>
                        <a:pt x="23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6" name="Google Shape;4916;p18"/>
                <p:cNvSpPr/>
                <p:nvPr/>
              </p:nvSpPr>
              <p:spPr>
                <a:xfrm>
                  <a:off x="2642850" y="3519090"/>
                  <a:ext cx="13716" cy="13450"/>
                </a:xfrm>
                <a:custGeom>
                  <a:rect b="b" l="l" r="r" t="t"/>
                  <a:pathLst>
                    <a:path extrusionOk="0" h="454" w="463">
                      <a:moveTo>
                        <a:pt x="211" y="0"/>
                      </a:moveTo>
                      <a:cubicBezTo>
                        <a:pt x="100" y="0"/>
                        <a:pt x="3" y="102"/>
                        <a:pt x="17" y="229"/>
                      </a:cubicBezTo>
                      <a:cubicBezTo>
                        <a:pt x="1" y="340"/>
                        <a:pt x="96" y="451"/>
                        <a:pt x="208" y="451"/>
                      </a:cubicBezTo>
                      <a:cubicBezTo>
                        <a:pt x="217" y="453"/>
                        <a:pt x="226" y="453"/>
                        <a:pt x="236" y="453"/>
                      </a:cubicBezTo>
                      <a:cubicBezTo>
                        <a:pt x="353" y="453"/>
                        <a:pt x="462" y="362"/>
                        <a:pt x="462" y="244"/>
                      </a:cubicBezTo>
                      <a:cubicBezTo>
                        <a:pt x="462" y="117"/>
                        <a:pt x="367" y="22"/>
                        <a:pt x="255" y="6"/>
                      </a:cubicBezTo>
                      <a:cubicBezTo>
                        <a:pt x="241" y="2"/>
                        <a:pt x="226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7" name="Google Shape;4917;p18"/>
                <p:cNvSpPr/>
                <p:nvPr/>
              </p:nvSpPr>
              <p:spPr>
                <a:xfrm>
                  <a:off x="1403251" y="3507862"/>
                  <a:ext cx="15020" cy="13924"/>
                </a:xfrm>
                <a:custGeom>
                  <a:rect b="b" l="l" r="r" t="t"/>
                  <a:pathLst>
                    <a:path extrusionOk="0" h="470" w="507">
                      <a:moveTo>
                        <a:pt x="239" y="1"/>
                      </a:moveTo>
                      <a:cubicBezTo>
                        <a:pt x="122" y="1"/>
                        <a:pt x="14" y="92"/>
                        <a:pt x="29" y="210"/>
                      </a:cubicBezTo>
                      <a:cubicBezTo>
                        <a:pt x="0" y="352"/>
                        <a:pt x="99" y="469"/>
                        <a:pt x="223" y="469"/>
                      </a:cubicBezTo>
                      <a:cubicBezTo>
                        <a:pt x="238" y="469"/>
                        <a:pt x="252" y="468"/>
                        <a:pt x="267" y="464"/>
                      </a:cubicBezTo>
                      <a:cubicBezTo>
                        <a:pt x="276" y="465"/>
                        <a:pt x="284" y="466"/>
                        <a:pt x="292" y="466"/>
                      </a:cubicBezTo>
                      <a:cubicBezTo>
                        <a:pt x="408" y="466"/>
                        <a:pt x="505" y="361"/>
                        <a:pt x="490" y="241"/>
                      </a:cubicBezTo>
                      <a:cubicBezTo>
                        <a:pt x="506" y="114"/>
                        <a:pt x="395" y="3"/>
                        <a:pt x="267" y="3"/>
                      </a:cubicBezTo>
                      <a:cubicBezTo>
                        <a:pt x="258" y="2"/>
                        <a:pt x="249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8" name="Google Shape;4918;p18"/>
                <p:cNvSpPr/>
                <p:nvPr/>
              </p:nvSpPr>
              <p:spPr>
                <a:xfrm>
                  <a:off x="2330039" y="4073699"/>
                  <a:ext cx="16679" cy="13390"/>
                </a:xfrm>
                <a:custGeom>
                  <a:rect b="b" l="l" r="r" t="t"/>
                  <a:pathLst>
                    <a:path extrusionOk="0" h="452" w="563">
                      <a:moveTo>
                        <a:pt x="283" y="1"/>
                      </a:moveTo>
                      <a:cubicBezTo>
                        <a:pt x="0" y="1"/>
                        <a:pt x="4" y="451"/>
                        <a:pt x="282" y="451"/>
                      </a:cubicBezTo>
                      <a:cubicBezTo>
                        <a:pt x="290" y="451"/>
                        <a:pt x="299" y="450"/>
                        <a:pt x="309" y="449"/>
                      </a:cubicBezTo>
                      <a:cubicBezTo>
                        <a:pt x="318" y="450"/>
                        <a:pt x="327" y="451"/>
                        <a:pt x="336" y="451"/>
                      </a:cubicBezTo>
                      <a:cubicBezTo>
                        <a:pt x="452" y="451"/>
                        <a:pt x="548" y="359"/>
                        <a:pt x="548" y="226"/>
                      </a:cubicBezTo>
                      <a:cubicBezTo>
                        <a:pt x="563" y="107"/>
                        <a:pt x="466" y="2"/>
                        <a:pt x="349" y="2"/>
                      </a:cubicBezTo>
                      <a:cubicBezTo>
                        <a:pt x="341" y="2"/>
                        <a:pt x="333" y="3"/>
                        <a:pt x="325" y="4"/>
                      </a:cubicBezTo>
                      <a:cubicBezTo>
                        <a:pt x="310" y="2"/>
                        <a:pt x="296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9" name="Google Shape;4919;p18"/>
                <p:cNvSpPr/>
                <p:nvPr/>
              </p:nvSpPr>
              <p:spPr>
                <a:xfrm>
                  <a:off x="2501864" y="3147503"/>
                  <a:ext cx="13687" cy="12976"/>
                </a:xfrm>
                <a:custGeom>
                  <a:rect b="b" l="l" r="r" t="t"/>
                  <a:pathLst>
                    <a:path extrusionOk="0" h="438" w="462">
                      <a:moveTo>
                        <a:pt x="211" y="0"/>
                      </a:moveTo>
                      <a:cubicBezTo>
                        <a:pt x="100" y="0"/>
                        <a:pt x="2" y="100"/>
                        <a:pt x="16" y="213"/>
                      </a:cubicBezTo>
                      <a:cubicBezTo>
                        <a:pt x="0" y="340"/>
                        <a:pt x="96" y="436"/>
                        <a:pt x="223" y="436"/>
                      </a:cubicBezTo>
                      <a:cubicBezTo>
                        <a:pt x="233" y="437"/>
                        <a:pt x="242" y="437"/>
                        <a:pt x="251" y="437"/>
                      </a:cubicBezTo>
                      <a:cubicBezTo>
                        <a:pt x="366" y="437"/>
                        <a:pt x="462" y="347"/>
                        <a:pt x="462" y="229"/>
                      </a:cubicBezTo>
                      <a:cubicBezTo>
                        <a:pt x="462" y="117"/>
                        <a:pt x="382" y="6"/>
                        <a:pt x="255" y="6"/>
                      </a:cubicBezTo>
                      <a:cubicBezTo>
                        <a:pt x="240" y="2"/>
                        <a:pt x="225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0" name="Google Shape;4920;p18"/>
                <p:cNvSpPr/>
                <p:nvPr/>
              </p:nvSpPr>
              <p:spPr>
                <a:xfrm>
                  <a:off x="2252896" y="4113338"/>
                  <a:ext cx="14161" cy="13450"/>
                </a:xfrm>
                <a:custGeom>
                  <a:rect b="b" l="l" r="r" t="t"/>
                  <a:pathLst>
                    <a:path extrusionOk="0" h="454" w="478">
                      <a:moveTo>
                        <a:pt x="267" y="1"/>
                      </a:moveTo>
                      <a:cubicBezTo>
                        <a:pt x="257" y="1"/>
                        <a:pt x="248" y="2"/>
                        <a:pt x="239" y="3"/>
                      </a:cubicBezTo>
                      <a:cubicBezTo>
                        <a:pt x="231" y="2"/>
                        <a:pt x="222" y="1"/>
                        <a:pt x="214" y="1"/>
                      </a:cubicBezTo>
                      <a:cubicBezTo>
                        <a:pt x="98" y="1"/>
                        <a:pt x="1" y="107"/>
                        <a:pt x="16" y="241"/>
                      </a:cubicBezTo>
                      <a:cubicBezTo>
                        <a:pt x="2" y="354"/>
                        <a:pt x="99" y="454"/>
                        <a:pt x="210" y="454"/>
                      </a:cubicBezTo>
                      <a:cubicBezTo>
                        <a:pt x="225" y="454"/>
                        <a:pt x="240" y="452"/>
                        <a:pt x="255" y="448"/>
                      </a:cubicBezTo>
                      <a:cubicBezTo>
                        <a:pt x="398" y="448"/>
                        <a:pt x="477" y="369"/>
                        <a:pt x="477" y="194"/>
                      </a:cubicBezTo>
                      <a:cubicBezTo>
                        <a:pt x="477" y="90"/>
                        <a:pt x="382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1" name="Google Shape;4921;p18"/>
                <p:cNvSpPr/>
                <p:nvPr/>
              </p:nvSpPr>
              <p:spPr>
                <a:xfrm>
                  <a:off x="1988019" y="2914651"/>
                  <a:ext cx="14487" cy="12354"/>
                </a:xfrm>
                <a:custGeom>
                  <a:rect b="b" l="l" r="r" t="t"/>
                  <a:pathLst>
                    <a:path extrusionOk="0" h="417" w="489">
                      <a:moveTo>
                        <a:pt x="306" y="1"/>
                      </a:moveTo>
                      <a:cubicBezTo>
                        <a:pt x="298" y="1"/>
                        <a:pt x="290" y="1"/>
                        <a:pt x="282" y="3"/>
                      </a:cubicBezTo>
                      <a:cubicBezTo>
                        <a:pt x="1" y="3"/>
                        <a:pt x="11" y="417"/>
                        <a:pt x="282" y="417"/>
                      </a:cubicBezTo>
                      <a:cubicBezTo>
                        <a:pt x="287" y="417"/>
                        <a:pt x="293" y="417"/>
                        <a:pt x="298" y="416"/>
                      </a:cubicBezTo>
                      <a:cubicBezTo>
                        <a:pt x="409" y="401"/>
                        <a:pt x="489" y="305"/>
                        <a:pt x="489" y="194"/>
                      </a:cubicBezTo>
                      <a:cubicBezTo>
                        <a:pt x="459" y="90"/>
                        <a:pt x="403" y="1"/>
                        <a:pt x="3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2" name="Google Shape;4922;p18"/>
                <p:cNvSpPr/>
                <p:nvPr/>
              </p:nvSpPr>
              <p:spPr>
                <a:xfrm>
                  <a:off x="1851121" y="2934055"/>
                  <a:ext cx="12768" cy="12768"/>
                </a:xfrm>
                <a:custGeom>
                  <a:rect b="b" l="l" r="r" t="t"/>
                  <a:pathLst>
                    <a:path extrusionOk="0" h="431" w="431">
                      <a:moveTo>
                        <a:pt x="223" y="0"/>
                      </a:moveTo>
                      <a:cubicBezTo>
                        <a:pt x="112" y="0"/>
                        <a:pt x="16" y="96"/>
                        <a:pt x="0" y="207"/>
                      </a:cubicBezTo>
                      <a:cubicBezTo>
                        <a:pt x="0" y="354"/>
                        <a:pt x="110" y="430"/>
                        <a:pt x="218" y="430"/>
                      </a:cubicBezTo>
                      <a:cubicBezTo>
                        <a:pt x="321" y="430"/>
                        <a:pt x="422" y="362"/>
                        <a:pt x="430" y="223"/>
                      </a:cubicBezTo>
                      <a:cubicBezTo>
                        <a:pt x="430" y="96"/>
                        <a:pt x="350" y="32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3" name="Google Shape;4923;p18"/>
                <p:cNvSpPr/>
                <p:nvPr/>
              </p:nvSpPr>
              <p:spPr>
                <a:xfrm>
                  <a:off x="1622565" y="4038890"/>
                  <a:ext cx="14961" cy="12354"/>
                </a:xfrm>
                <a:custGeom>
                  <a:rect b="b" l="l" r="r" t="t"/>
                  <a:pathLst>
                    <a:path extrusionOk="0" h="417" w="505">
                      <a:moveTo>
                        <a:pt x="282" y="0"/>
                      </a:moveTo>
                      <a:cubicBezTo>
                        <a:pt x="11" y="0"/>
                        <a:pt x="1" y="415"/>
                        <a:pt x="282" y="415"/>
                      </a:cubicBezTo>
                      <a:cubicBezTo>
                        <a:pt x="290" y="416"/>
                        <a:pt x="298" y="416"/>
                        <a:pt x="306" y="416"/>
                      </a:cubicBezTo>
                      <a:cubicBezTo>
                        <a:pt x="405" y="416"/>
                        <a:pt x="475" y="327"/>
                        <a:pt x="505" y="224"/>
                      </a:cubicBezTo>
                      <a:cubicBezTo>
                        <a:pt x="505" y="112"/>
                        <a:pt x="409" y="17"/>
                        <a:pt x="298" y="1"/>
                      </a:cubicBezTo>
                      <a:cubicBezTo>
                        <a:pt x="293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4" name="Google Shape;4924;p18"/>
                <p:cNvSpPr/>
                <p:nvPr/>
              </p:nvSpPr>
              <p:spPr>
                <a:xfrm>
                  <a:off x="1402806" y="3706883"/>
                  <a:ext cx="14516" cy="12354"/>
                </a:xfrm>
                <a:custGeom>
                  <a:rect b="b" l="l" r="r" t="t"/>
                  <a:pathLst>
                    <a:path extrusionOk="0" h="417" w="490">
                      <a:moveTo>
                        <a:pt x="294" y="0"/>
                      </a:moveTo>
                      <a:cubicBezTo>
                        <a:pt x="285" y="0"/>
                        <a:pt x="276" y="1"/>
                        <a:pt x="266" y="2"/>
                      </a:cubicBezTo>
                      <a:cubicBezTo>
                        <a:pt x="1" y="2"/>
                        <a:pt x="11" y="416"/>
                        <a:pt x="283" y="416"/>
                      </a:cubicBezTo>
                      <a:cubicBezTo>
                        <a:pt x="288" y="416"/>
                        <a:pt x="293" y="416"/>
                        <a:pt x="298" y="416"/>
                      </a:cubicBezTo>
                      <a:cubicBezTo>
                        <a:pt x="410" y="400"/>
                        <a:pt x="489" y="304"/>
                        <a:pt x="489" y="193"/>
                      </a:cubicBezTo>
                      <a:cubicBezTo>
                        <a:pt x="460" y="90"/>
                        <a:pt x="403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5" name="Google Shape;4925;p18"/>
                <p:cNvSpPr/>
                <p:nvPr/>
              </p:nvSpPr>
              <p:spPr>
                <a:xfrm>
                  <a:off x="1384735" y="3568149"/>
                  <a:ext cx="12768" cy="12413"/>
                </a:xfrm>
                <a:custGeom>
                  <a:rect b="b" l="l" r="r" t="t"/>
                  <a:pathLst>
                    <a:path extrusionOk="0" h="419" w="431">
                      <a:moveTo>
                        <a:pt x="213" y="1"/>
                      </a:moveTo>
                      <a:cubicBezTo>
                        <a:pt x="110" y="1"/>
                        <a:pt x="9" y="65"/>
                        <a:pt x="1" y="196"/>
                      </a:cubicBezTo>
                      <a:cubicBezTo>
                        <a:pt x="1" y="323"/>
                        <a:pt x="81" y="387"/>
                        <a:pt x="208" y="419"/>
                      </a:cubicBezTo>
                      <a:cubicBezTo>
                        <a:pt x="319" y="419"/>
                        <a:pt x="415" y="339"/>
                        <a:pt x="431" y="212"/>
                      </a:cubicBezTo>
                      <a:cubicBezTo>
                        <a:pt x="431" y="73"/>
                        <a:pt x="321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6" name="Google Shape;4926;p18"/>
                <p:cNvSpPr/>
                <p:nvPr/>
              </p:nvSpPr>
              <p:spPr>
                <a:xfrm>
                  <a:off x="2410530" y="4034654"/>
                  <a:ext cx="14961" cy="12354"/>
                </a:xfrm>
                <a:custGeom>
                  <a:rect b="b" l="l" r="r" t="t"/>
                  <a:pathLst>
                    <a:path extrusionOk="0" h="417" w="505">
                      <a:moveTo>
                        <a:pt x="282" y="0"/>
                      </a:moveTo>
                      <a:cubicBezTo>
                        <a:pt x="11" y="0"/>
                        <a:pt x="1" y="399"/>
                        <a:pt x="266" y="414"/>
                      </a:cubicBezTo>
                      <a:cubicBezTo>
                        <a:pt x="275" y="415"/>
                        <a:pt x="285" y="416"/>
                        <a:pt x="293" y="416"/>
                      </a:cubicBezTo>
                      <a:cubicBezTo>
                        <a:pt x="405" y="416"/>
                        <a:pt x="475" y="327"/>
                        <a:pt x="505" y="223"/>
                      </a:cubicBezTo>
                      <a:cubicBezTo>
                        <a:pt x="489" y="96"/>
                        <a:pt x="409" y="0"/>
                        <a:pt x="298" y="0"/>
                      </a:cubicBezTo>
                      <a:cubicBezTo>
                        <a:pt x="292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7" name="Google Shape;4927;p18"/>
                <p:cNvSpPr/>
                <p:nvPr/>
              </p:nvSpPr>
              <p:spPr>
                <a:xfrm>
                  <a:off x="1518670" y="3154258"/>
                  <a:ext cx="13242" cy="12768"/>
                </a:xfrm>
                <a:custGeom>
                  <a:rect b="b" l="l" r="r" t="t"/>
                  <a:pathLst>
                    <a:path extrusionOk="0" h="431" w="447">
                      <a:moveTo>
                        <a:pt x="239" y="1"/>
                      </a:moveTo>
                      <a:cubicBezTo>
                        <a:pt x="112" y="1"/>
                        <a:pt x="16" y="96"/>
                        <a:pt x="16" y="208"/>
                      </a:cubicBezTo>
                      <a:cubicBezTo>
                        <a:pt x="1" y="335"/>
                        <a:pt x="96" y="399"/>
                        <a:pt x="239" y="430"/>
                      </a:cubicBezTo>
                      <a:cubicBezTo>
                        <a:pt x="335" y="414"/>
                        <a:pt x="414" y="335"/>
                        <a:pt x="430" y="223"/>
                      </a:cubicBezTo>
                      <a:cubicBezTo>
                        <a:pt x="446" y="112"/>
                        <a:pt x="351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8" name="Google Shape;4928;p18"/>
                <p:cNvSpPr/>
                <p:nvPr/>
              </p:nvSpPr>
              <p:spPr>
                <a:xfrm>
                  <a:off x="1523528" y="3942224"/>
                  <a:ext cx="14990" cy="12294"/>
                </a:xfrm>
                <a:custGeom>
                  <a:rect b="b" l="l" r="r" t="t"/>
                  <a:pathLst>
                    <a:path extrusionOk="0" h="415" w="506">
                      <a:moveTo>
                        <a:pt x="282" y="0"/>
                      </a:moveTo>
                      <a:cubicBezTo>
                        <a:pt x="11" y="0"/>
                        <a:pt x="1" y="399"/>
                        <a:pt x="266" y="415"/>
                      </a:cubicBezTo>
                      <a:cubicBezTo>
                        <a:pt x="394" y="415"/>
                        <a:pt x="473" y="335"/>
                        <a:pt x="505" y="223"/>
                      </a:cubicBezTo>
                      <a:cubicBezTo>
                        <a:pt x="489" y="96"/>
                        <a:pt x="410" y="1"/>
                        <a:pt x="298" y="1"/>
                      </a:cubicBezTo>
                      <a:cubicBezTo>
                        <a:pt x="293" y="0"/>
                        <a:pt x="287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9" name="Google Shape;4929;p18"/>
                <p:cNvSpPr/>
                <p:nvPr/>
              </p:nvSpPr>
              <p:spPr>
                <a:xfrm>
                  <a:off x="1617706" y="3055221"/>
                  <a:ext cx="13005" cy="12413"/>
                </a:xfrm>
                <a:custGeom>
                  <a:rect b="b" l="l" r="r" t="t"/>
                  <a:pathLst>
                    <a:path extrusionOk="0" h="419" w="439">
                      <a:moveTo>
                        <a:pt x="223" y="1"/>
                      </a:moveTo>
                      <a:cubicBezTo>
                        <a:pt x="96" y="33"/>
                        <a:pt x="0" y="96"/>
                        <a:pt x="16" y="224"/>
                      </a:cubicBezTo>
                      <a:cubicBezTo>
                        <a:pt x="24" y="355"/>
                        <a:pt x="125" y="419"/>
                        <a:pt x="226" y="419"/>
                      </a:cubicBezTo>
                      <a:cubicBezTo>
                        <a:pt x="332" y="419"/>
                        <a:pt x="438" y="347"/>
                        <a:pt x="430" y="208"/>
                      </a:cubicBezTo>
                      <a:cubicBezTo>
                        <a:pt x="414" y="81"/>
                        <a:pt x="334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0" name="Google Shape;4930;p18"/>
                <p:cNvSpPr/>
                <p:nvPr/>
              </p:nvSpPr>
              <p:spPr>
                <a:xfrm>
                  <a:off x="2176967" y="4153420"/>
                  <a:ext cx="12768" cy="12828"/>
                </a:xfrm>
                <a:custGeom>
                  <a:rect b="b" l="l" r="r" t="t"/>
                  <a:pathLst>
                    <a:path extrusionOk="0" h="433" w="431">
                      <a:moveTo>
                        <a:pt x="199" y="1"/>
                      </a:moveTo>
                      <a:cubicBezTo>
                        <a:pt x="96" y="1"/>
                        <a:pt x="0" y="92"/>
                        <a:pt x="0" y="210"/>
                      </a:cubicBezTo>
                      <a:cubicBezTo>
                        <a:pt x="0" y="337"/>
                        <a:pt x="80" y="401"/>
                        <a:pt x="207" y="432"/>
                      </a:cubicBezTo>
                      <a:cubicBezTo>
                        <a:pt x="319" y="432"/>
                        <a:pt x="414" y="337"/>
                        <a:pt x="414" y="226"/>
                      </a:cubicBezTo>
                      <a:cubicBezTo>
                        <a:pt x="430" y="98"/>
                        <a:pt x="335" y="3"/>
                        <a:pt x="223" y="3"/>
                      </a:cubicBezTo>
                      <a:cubicBezTo>
                        <a:pt x="215" y="1"/>
                        <a:pt x="20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1" name="Google Shape;4931;p18"/>
                <p:cNvSpPr/>
                <p:nvPr/>
              </p:nvSpPr>
              <p:spPr>
                <a:xfrm>
                  <a:off x="2038322" y="4173624"/>
                  <a:ext cx="12768" cy="12413"/>
                </a:xfrm>
                <a:custGeom>
                  <a:rect b="b" l="l" r="r" t="t"/>
                  <a:pathLst>
                    <a:path extrusionOk="0" h="419" w="431">
                      <a:moveTo>
                        <a:pt x="217" y="1"/>
                      </a:moveTo>
                      <a:cubicBezTo>
                        <a:pt x="110" y="1"/>
                        <a:pt x="1" y="73"/>
                        <a:pt x="1" y="212"/>
                      </a:cubicBezTo>
                      <a:cubicBezTo>
                        <a:pt x="16" y="323"/>
                        <a:pt x="96" y="403"/>
                        <a:pt x="239" y="419"/>
                      </a:cubicBezTo>
                      <a:cubicBezTo>
                        <a:pt x="335" y="371"/>
                        <a:pt x="430" y="323"/>
                        <a:pt x="414" y="196"/>
                      </a:cubicBezTo>
                      <a:cubicBezTo>
                        <a:pt x="414" y="65"/>
                        <a:pt x="317" y="1"/>
                        <a:pt x="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2" name="Google Shape;4932;p18"/>
                <p:cNvSpPr/>
                <p:nvPr/>
              </p:nvSpPr>
              <p:spPr>
                <a:xfrm>
                  <a:off x="2186862" y="2913762"/>
                  <a:ext cx="9924" cy="9065"/>
                </a:xfrm>
                <a:custGeom>
                  <a:rect b="b" l="l" r="r" t="t"/>
                  <a:pathLst>
                    <a:path extrusionOk="0" h="306" w="335">
                      <a:moveTo>
                        <a:pt x="160" y="1"/>
                      </a:moveTo>
                      <a:cubicBezTo>
                        <a:pt x="64" y="17"/>
                        <a:pt x="1" y="80"/>
                        <a:pt x="16" y="176"/>
                      </a:cubicBezTo>
                      <a:cubicBezTo>
                        <a:pt x="32" y="261"/>
                        <a:pt x="105" y="305"/>
                        <a:pt x="177" y="305"/>
                      </a:cubicBezTo>
                      <a:cubicBezTo>
                        <a:pt x="252" y="305"/>
                        <a:pt x="327" y="258"/>
                        <a:pt x="335" y="160"/>
                      </a:cubicBezTo>
                      <a:cubicBezTo>
                        <a:pt x="335" y="64"/>
                        <a:pt x="271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3" name="Google Shape;4933;p18"/>
                <p:cNvSpPr/>
                <p:nvPr/>
              </p:nvSpPr>
              <p:spPr>
                <a:xfrm>
                  <a:off x="2462582" y="3070241"/>
                  <a:ext cx="11909" cy="9124"/>
                </a:xfrm>
                <a:custGeom>
                  <a:rect b="b" l="l" r="r" t="t"/>
                  <a:pathLst>
                    <a:path extrusionOk="0" h="308" w="402">
                      <a:moveTo>
                        <a:pt x="260" y="1"/>
                      </a:moveTo>
                      <a:cubicBezTo>
                        <a:pt x="250" y="1"/>
                        <a:pt x="240" y="2"/>
                        <a:pt x="228" y="3"/>
                      </a:cubicBezTo>
                      <a:cubicBezTo>
                        <a:pt x="223" y="3"/>
                        <a:pt x="218" y="3"/>
                        <a:pt x="213" y="3"/>
                      </a:cubicBezTo>
                      <a:cubicBezTo>
                        <a:pt x="0" y="3"/>
                        <a:pt x="9" y="308"/>
                        <a:pt x="200" y="308"/>
                      </a:cubicBezTo>
                      <a:cubicBezTo>
                        <a:pt x="209" y="308"/>
                        <a:pt x="218" y="307"/>
                        <a:pt x="228" y="306"/>
                      </a:cubicBezTo>
                      <a:cubicBezTo>
                        <a:pt x="236" y="307"/>
                        <a:pt x="244" y="308"/>
                        <a:pt x="252" y="308"/>
                      </a:cubicBezTo>
                      <a:cubicBezTo>
                        <a:pt x="337" y="308"/>
                        <a:pt x="402" y="234"/>
                        <a:pt x="387" y="147"/>
                      </a:cubicBezTo>
                      <a:cubicBezTo>
                        <a:pt x="373" y="61"/>
                        <a:pt x="34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4" name="Google Shape;4934;p18"/>
                <p:cNvSpPr/>
                <p:nvPr/>
              </p:nvSpPr>
              <p:spPr>
                <a:xfrm>
                  <a:off x="2246763" y="2933581"/>
                  <a:ext cx="9450" cy="8976"/>
                </a:xfrm>
                <a:custGeom>
                  <a:rect b="b" l="l" r="r" t="t"/>
                  <a:pathLst>
                    <a:path extrusionOk="0" h="303" w="319">
                      <a:moveTo>
                        <a:pt x="127" y="0"/>
                      </a:moveTo>
                      <a:cubicBezTo>
                        <a:pt x="64" y="16"/>
                        <a:pt x="0" y="80"/>
                        <a:pt x="0" y="159"/>
                      </a:cubicBezTo>
                      <a:cubicBezTo>
                        <a:pt x="8" y="255"/>
                        <a:pt x="80" y="303"/>
                        <a:pt x="153" y="303"/>
                      </a:cubicBezTo>
                      <a:cubicBezTo>
                        <a:pt x="227" y="303"/>
                        <a:pt x="302" y="255"/>
                        <a:pt x="318" y="159"/>
                      </a:cubicBezTo>
                      <a:cubicBezTo>
                        <a:pt x="302" y="64"/>
                        <a:pt x="255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5" name="Google Shape;4935;p18"/>
                <p:cNvSpPr/>
                <p:nvPr/>
              </p:nvSpPr>
              <p:spPr>
                <a:xfrm>
                  <a:off x="1784613" y="4157242"/>
                  <a:ext cx="10902" cy="9480"/>
                </a:xfrm>
                <a:custGeom>
                  <a:rect b="b" l="l" r="r" t="t"/>
                  <a:pathLst>
                    <a:path extrusionOk="0" h="320" w="368">
                      <a:moveTo>
                        <a:pt x="166" y="1"/>
                      </a:moveTo>
                      <a:cubicBezTo>
                        <a:pt x="84" y="1"/>
                        <a:pt x="1" y="68"/>
                        <a:pt x="1" y="160"/>
                      </a:cubicBezTo>
                      <a:cubicBezTo>
                        <a:pt x="1" y="256"/>
                        <a:pt x="65" y="319"/>
                        <a:pt x="192" y="319"/>
                      </a:cubicBezTo>
                      <a:cubicBezTo>
                        <a:pt x="319" y="288"/>
                        <a:pt x="367" y="128"/>
                        <a:pt x="256" y="33"/>
                      </a:cubicBezTo>
                      <a:cubicBezTo>
                        <a:pt x="229" y="11"/>
                        <a:pt x="198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6" name="Google Shape;4936;p18"/>
                <p:cNvSpPr/>
                <p:nvPr/>
              </p:nvSpPr>
              <p:spPr>
                <a:xfrm>
                  <a:off x="1402806" y="3314559"/>
                  <a:ext cx="10724" cy="9095"/>
                </a:xfrm>
                <a:custGeom>
                  <a:rect b="b" l="l" r="r" t="t"/>
                  <a:pathLst>
                    <a:path extrusionOk="0" h="307" w="362">
                      <a:moveTo>
                        <a:pt x="202" y="1"/>
                      </a:moveTo>
                      <a:cubicBezTo>
                        <a:pt x="11" y="1"/>
                        <a:pt x="1" y="273"/>
                        <a:pt x="187" y="304"/>
                      </a:cubicBezTo>
                      <a:cubicBezTo>
                        <a:pt x="199" y="306"/>
                        <a:pt x="210" y="307"/>
                        <a:pt x="221" y="307"/>
                      </a:cubicBezTo>
                      <a:cubicBezTo>
                        <a:pt x="297" y="307"/>
                        <a:pt x="348" y="256"/>
                        <a:pt x="362" y="145"/>
                      </a:cubicBezTo>
                      <a:cubicBezTo>
                        <a:pt x="362" y="65"/>
                        <a:pt x="298" y="2"/>
                        <a:pt x="219" y="2"/>
                      </a:cubicBezTo>
                      <a:cubicBezTo>
                        <a:pt x="213" y="1"/>
                        <a:pt x="208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7" name="Google Shape;4937;p18"/>
                <p:cNvSpPr/>
                <p:nvPr/>
              </p:nvSpPr>
              <p:spPr>
                <a:xfrm>
                  <a:off x="1366368" y="3433355"/>
                  <a:ext cx="9865" cy="8591"/>
                </a:xfrm>
                <a:custGeom>
                  <a:rect b="b" l="l" r="r" t="t"/>
                  <a:pathLst>
                    <a:path extrusionOk="0" h="290" w="333">
                      <a:moveTo>
                        <a:pt x="188" y="0"/>
                      </a:moveTo>
                      <a:cubicBezTo>
                        <a:pt x="179" y="0"/>
                        <a:pt x="169" y="1"/>
                        <a:pt x="159" y="3"/>
                      </a:cubicBezTo>
                      <a:cubicBezTo>
                        <a:pt x="64" y="3"/>
                        <a:pt x="0" y="51"/>
                        <a:pt x="16" y="146"/>
                      </a:cubicBezTo>
                      <a:cubicBezTo>
                        <a:pt x="24" y="242"/>
                        <a:pt x="96" y="289"/>
                        <a:pt x="167" y="289"/>
                      </a:cubicBezTo>
                      <a:cubicBezTo>
                        <a:pt x="239" y="289"/>
                        <a:pt x="311" y="242"/>
                        <a:pt x="319" y="146"/>
                      </a:cubicBezTo>
                      <a:cubicBezTo>
                        <a:pt x="333" y="60"/>
                        <a:pt x="270" y="0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8" name="Google Shape;4938;p18"/>
                <p:cNvSpPr/>
                <p:nvPr/>
              </p:nvSpPr>
              <p:spPr>
                <a:xfrm>
                  <a:off x="2683880" y="3600351"/>
                  <a:ext cx="10398" cy="9450"/>
                </a:xfrm>
                <a:custGeom>
                  <a:rect b="b" l="l" r="r" t="t"/>
                  <a:pathLst>
                    <a:path extrusionOk="0" h="319" w="351">
                      <a:moveTo>
                        <a:pt x="176" y="1"/>
                      </a:moveTo>
                      <a:cubicBezTo>
                        <a:pt x="1" y="32"/>
                        <a:pt x="1" y="303"/>
                        <a:pt x="192" y="319"/>
                      </a:cubicBezTo>
                      <a:cubicBezTo>
                        <a:pt x="287" y="319"/>
                        <a:pt x="351" y="239"/>
                        <a:pt x="351" y="160"/>
                      </a:cubicBezTo>
                      <a:cubicBezTo>
                        <a:pt x="335" y="64"/>
                        <a:pt x="287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9" name="Google Shape;4939;p18"/>
                <p:cNvSpPr/>
                <p:nvPr/>
              </p:nvSpPr>
              <p:spPr>
                <a:xfrm>
                  <a:off x="1566781" y="4020908"/>
                  <a:ext cx="10398" cy="9125"/>
                </a:xfrm>
                <a:custGeom>
                  <a:rect b="b" l="l" r="r" t="t"/>
                  <a:pathLst>
                    <a:path extrusionOk="0" h="308" w="351">
                      <a:moveTo>
                        <a:pt x="184" y="0"/>
                      </a:moveTo>
                      <a:cubicBezTo>
                        <a:pt x="176" y="0"/>
                        <a:pt x="167" y="1"/>
                        <a:pt x="159" y="3"/>
                      </a:cubicBezTo>
                      <a:cubicBezTo>
                        <a:pt x="64" y="3"/>
                        <a:pt x="0" y="82"/>
                        <a:pt x="16" y="162"/>
                      </a:cubicBezTo>
                      <a:cubicBezTo>
                        <a:pt x="16" y="248"/>
                        <a:pt x="80" y="308"/>
                        <a:pt x="162" y="308"/>
                      </a:cubicBezTo>
                      <a:cubicBezTo>
                        <a:pt x="172" y="308"/>
                        <a:pt x="181" y="307"/>
                        <a:pt x="191" y="305"/>
                      </a:cubicBezTo>
                      <a:cubicBezTo>
                        <a:pt x="271" y="305"/>
                        <a:pt x="350" y="226"/>
                        <a:pt x="334" y="146"/>
                      </a:cubicBezTo>
                      <a:cubicBezTo>
                        <a:pt x="320" y="60"/>
                        <a:pt x="255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0" name="Google Shape;4940;p18"/>
                <p:cNvSpPr/>
                <p:nvPr/>
              </p:nvSpPr>
              <p:spPr>
                <a:xfrm>
                  <a:off x="2663617" y="3461232"/>
                  <a:ext cx="11731" cy="10487"/>
                </a:xfrm>
                <a:custGeom>
                  <a:rect b="b" l="l" r="r" t="t"/>
                  <a:pathLst>
                    <a:path extrusionOk="0" h="354" w="396">
                      <a:moveTo>
                        <a:pt x="191" y="1"/>
                      </a:moveTo>
                      <a:cubicBezTo>
                        <a:pt x="80" y="1"/>
                        <a:pt x="0" y="96"/>
                        <a:pt x="32" y="208"/>
                      </a:cubicBezTo>
                      <a:cubicBezTo>
                        <a:pt x="32" y="293"/>
                        <a:pt x="96" y="354"/>
                        <a:pt x="178" y="354"/>
                      </a:cubicBezTo>
                      <a:cubicBezTo>
                        <a:pt x="187" y="354"/>
                        <a:pt x="197" y="353"/>
                        <a:pt x="207" y="351"/>
                      </a:cubicBezTo>
                      <a:cubicBezTo>
                        <a:pt x="214" y="352"/>
                        <a:pt x="221" y="353"/>
                        <a:pt x="228" y="353"/>
                      </a:cubicBezTo>
                      <a:cubicBezTo>
                        <a:pt x="328" y="353"/>
                        <a:pt x="396" y="249"/>
                        <a:pt x="366" y="160"/>
                      </a:cubicBezTo>
                      <a:cubicBezTo>
                        <a:pt x="366" y="65"/>
                        <a:pt x="287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1" name="Google Shape;4941;p18"/>
                <p:cNvSpPr/>
                <p:nvPr/>
              </p:nvSpPr>
              <p:spPr>
                <a:xfrm>
                  <a:off x="2647086" y="3719177"/>
                  <a:ext cx="9480" cy="9539"/>
                </a:xfrm>
                <a:custGeom>
                  <a:rect b="b" l="l" r="r" t="t"/>
                  <a:pathLst>
                    <a:path extrusionOk="0" h="322" w="320">
                      <a:moveTo>
                        <a:pt x="160" y="1"/>
                      </a:moveTo>
                      <a:cubicBezTo>
                        <a:pt x="65" y="1"/>
                        <a:pt x="1" y="80"/>
                        <a:pt x="17" y="160"/>
                      </a:cubicBezTo>
                      <a:cubicBezTo>
                        <a:pt x="2" y="247"/>
                        <a:pt x="67" y="321"/>
                        <a:pt x="152" y="321"/>
                      </a:cubicBezTo>
                      <a:cubicBezTo>
                        <a:pt x="160" y="321"/>
                        <a:pt x="168" y="320"/>
                        <a:pt x="176" y="319"/>
                      </a:cubicBezTo>
                      <a:cubicBezTo>
                        <a:pt x="272" y="319"/>
                        <a:pt x="319" y="255"/>
                        <a:pt x="319" y="144"/>
                      </a:cubicBezTo>
                      <a:cubicBezTo>
                        <a:pt x="319" y="48"/>
                        <a:pt x="240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2" name="Google Shape;4942;p18"/>
                <p:cNvSpPr/>
                <p:nvPr/>
              </p:nvSpPr>
              <p:spPr>
                <a:xfrm>
                  <a:off x="1930013" y="2896254"/>
                  <a:ext cx="11672" cy="9124"/>
                </a:xfrm>
                <a:custGeom>
                  <a:rect b="b" l="l" r="r" t="t"/>
                  <a:pathLst>
                    <a:path extrusionOk="0" h="308" w="394">
                      <a:moveTo>
                        <a:pt x="243" y="0"/>
                      </a:moveTo>
                      <a:cubicBezTo>
                        <a:pt x="235" y="0"/>
                        <a:pt x="227" y="1"/>
                        <a:pt x="218" y="3"/>
                      </a:cubicBezTo>
                      <a:cubicBezTo>
                        <a:pt x="213" y="2"/>
                        <a:pt x="209" y="2"/>
                        <a:pt x="204" y="2"/>
                      </a:cubicBezTo>
                      <a:cubicBezTo>
                        <a:pt x="5" y="2"/>
                        <a:pt x="1" y="307"/>
                        <a:pt x="204" y="307"/>
                      </a:cubicBezTo>
                      <a:cubicBezTo>
                        <a:pt x="214" y="307"/>
                        <a:pt x="224" y="307"/>
                        <a:pt x="234" y="305"/>
                      </a:cubicBezTo>
                      <a:cubicBezTo>
                        <a:pt x="330" y="305"/>
                        <a:pt x="393" y="257"/>
                        <a:pt x="393" y="130"/>
                      </a:cubicBezTo>
                      <a:cubicBezTo>
                        <a:pt x="379" y="59"/>
                        <a:pt x="314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3" name="Google Shape;4943;p18"/>
                <p:cNvSpPr/>
                <p:nvPr/>
              </p:nvSpPr>
              <p:spPr>
                <a:xfrm>
                  <a:off x="2627297" y="3778605"/>
                  <a:ext cx="9924" cy="9510"/>
                </a:xfrm>
                <a:custGeom>
                  <a:rect b="b" l="l" r="r" t="t"/>
                  <a:pathLst>
                    <a:path extrusionOk="0" h="321" w="335">
                      <a:moveTo>
                        <a:pt x="160" y="0"/>
                      </a:moveTo>
                      <a:cubicBezTo>
                        <a:pt x="64" y="0"/>
                        <a:pt x="0" y="80"/>
                        <a:pt x="16" y="159"/>
                      </a:cubicBezTo>
                      <a:cubicBezTo>
                        <a:pt x="2" y="247"/>
                        <a:pt x="67" y="321"/>
                        <a:pt x="151" y="321"/>
                      </a:cubicBezTo>
                      <a:cubicBezTo>
                        <a:pt x="159" y="321"/>
                        <a:pt x="167" y="320"/>
                        <a:pt x="176" y="319"/>
                      </a:cubicBezTo>
                      <a:cubicBezTo>
                        <a:pt x="255" y="319"/>
                        <a:pt x="335" y="239"/>
                        <a:pt x="319" y="159"/>
                      </a:cubicBezTo>
                      <a:cubicBezTo>
                        <a:pt x="319" y="64"/>
                        <a:pt x="255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4" name="Google Shape;4944;p18"/>
                <p:cNvSpPr/>
                <p:nvPr/>
              </p:nvSpPr>
              <p:spPr>
                <a:xfrm>
                  <a:off x="1366368" y="3629058"/>
                  <a:ext cx="9924" cy="9510"/>
                </a:xfrm>
                <a:custGeom>
                  <a:rect b="b" l="l" r="r" t="t"/>
                  <a:pathLst>
                    <a:path extrusionOk="0" h="321" w="335">
                      <a:moveTo>
                        <a:pt x="184" y="0"/>
                      </a:moveTo>
                      <a:cubicBezTo>
                        <a:pt x="176" y="0"/>
                        <a:pt x="168" y="1"/>
                        <a:pt x="159" y="2"/>
                      </a:cubicBezTo>
                      <a:cubicBezTo>
                        <a:pt x="80" y="2"/>
                        <a:pt x="0" y="66"/>
                        <a:pt x="16" y="162"/>
                      </a:cubicBezTo>
                      <a:cubicBezTo>
                        <a:pt x="0" y="257"/>
                        <a:pt x="80" y="321"/>
                        <a:pt x="175" y="321"/>
                      </a:cubicBezTo>
                      <a:cubicBezTo>
                        <a:pt x="271" y="321"/>
                        <a:pt x="334" y="241"/>
                        <a:pt x="334" y="162"/>
                      </a:cubicBezTo>
                      <a:cubicBezTo>
                        <a:pt x="334" y="74"/>
                        <a:pt x="268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5" name="Google Shape;4945;p18"/>
                <p:cNvSpPr/>
                <p:nvPr/>
              </p:nvSpPr>
              <p:spPr>
                <a:xfrm>
                  <a:off x="2666431" y="3659779"/>
                  <a:ext cx="10191" cy="9361"/>
                </a:xfrm>
                <a:custGeom>
                  <a:rect b="b" l="l" r="r" t="t"/>
                  <a:pathLst>
                    <a:path extrusionOk="0" h="316" w="344">
                      <a:moveTo>
                        <a:pt x="160" y="0"/>
                      </a:moveTo>
                      <a:cubicBezTo>
                        <a:pt x="80" y="0"/>
                        <a:pt x="1" y="80"/>
                        <a:pt x="32" y="175"/>
                      </a:cubicBezTo>
                      <a:cubicBezTo>
                        <a:pt x="40" y="271"/>
                        <a:pt x="108" y="315"/>
                        <a:pt x="178" y="315"/>
                      </a:cubicBezTo>
                      <a:cubicBezTo>
                        <a:pt x="260" y="315"/>
                        <a:pt x="343" y="255"/>
                        <a:pt x="335" y="143"/>
                      </a:cubicBezTo>
                      <a:cubicBezTo>
                        <a:pt x="335" y="48"/>
                        <a:pt x="271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6" name="Google Shape;4946;p18"/>
                <p:cNvSpPr/>
                <p:nvPr/>
              </p:nvSpPr>
              <p:spPr>
                <a:xfrm>
                  <a:off x="2490548" y="3994601"/>
                  <a:ext cx="9924" cy="9036"/>
                </a:xfrm>
                <a:custGeom>
                  <a:rect b="b" l="l" r="r" t="t"/>
                  <a:pathLst>
                    <a:path extrusionOk="0" h="305" w="335">
                      <a:moveTo>
                        <a:pt x="174" y="1"/>
                      </a:moveTo>
                      <a:cubicBezTo>
                        <a:pt x="103" y="1"/>
                        <a:pt x="31" y="45"/>
                        <a:pt x="16" y="143"/>
                      </a:cubicBezTo>
                      <a:cubicBezTo>
                        <a:pt x="0" y="222"/>
                        <a:pt x="64" y="302"/>
                        <a:pt x="160" y="302"/>
                      </a:cubicBezTo>
                      <a:cubicBezTo>
                        <a:pt x="169" y="304"/>
                        <a:pt x="179" y="304"/>
                        <a:pt x="189" y="304"/>
                      </a:cubicBezTo>
                      <a:cubicBezTo>
                        <a:pt x="271" y="304"/>
                        <a:pt x="335" y="244"/>
                        <a:pt x="335" y="159"/>
                      </a:cubicBezTo>
                      <a:cubicBezTo>
                        <a:pt x="335" y="57"/>
                        <a:pt x="254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7" name="Google Shape;4947;p18"/>
                <p:cNvSpPr/>
                <p:nvPr/>
              </p:nvSpPr>
              <p:spPr>
                <a:xfrm>
                  <a:off x="2129804" y="2896254"/>
                  <a:ext cx="11998" cy="9599"/>
                </a:xfrm>
                <a:custGeom>
                  <a:rect b="b" l="l" r="r" t="t"/>
                  <a:pathLst>
                    <a:path extrusionOk="0" h="324" w="405">
                      <a:moveTo>
                        <a:pt x="151" y="1"/>
                      </a:moveTo>
                      <a:cubicBezTo>
                        <a:pt x="67" y="1"/>
                        <a:pt x="2" y="75"/>
                        <a:pt x="16" y="162"/>
                      </a:cubicBezTo>
                      <a:cubicBezTo>
                        <a:pt x="1" y="242"/>
                        <a:pt x="80" y="321"/>
                        <a:pt x="160" y="321"/>
                      </a:cubicBezTo>
                      <a:cubicBezTo>
                        <a:pt x="170" y="322"/>
                        <a:pt x="179" y="323"/>
                        <a:pt x="188" y="323"/>
                      </a:cubicBezTo>
                      <a:cubicBezTo>
                        <a:pt x="395" y="323"/>
                        <a:pt x="404" y="2"/>
                        <a:pt x="191" y="2"/>
                      </a:cubicBezTo>
                      <a:cubicBezTo>
                        <a:pt x="186" y="2"/>
                        <a:pt x="181" y="2"/>
                        <a:pt x="176" y="3"/>
                      </a:cubicBezTo>
                      <a:cubicBezTo>
                        <a:pt x="167" y="1"/>
                        <a:pt x="15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8" name="Google Shape;4948;p18"/>
                <p:cNvSpPr/>
                <p:nvPr/>
              </p:nvSpPr>
              <p:spPr>
                <a:xfrm>
                  <a:off x="1540355" y="3096608"/>
                  <a:ext cx="9717" cy="9184"/>
                </a:xfrm>
                <a:custGeom>
                  <a:rect b="b" l="l" r="r" t="t"/>
                  <a:pathLst>
                    <a:path extrusionOk="0" h="310" w="328">
                      <a:moveTo>
                        <a:pt x="163" y="1"/>
                      </a:moveTo>
                      <a:cubicBezTo>
                        <a:pt x="86" y="1"/>
                        <a:pt x="8" y="48"/>
                        <a:pt x="1" y="148"/>
                      </a:cubicBezTo>
                      <a:cubicBezTo>
                        <a:pt x="1" y="243"/>
                        <a:pt x="48" y="307"/>
                        <a:pt x="160" y="307"/>
                      </a:cubicBezTo>
                      <a:cubicBezTo>
                        <a:pt x="168" y="309"/>
                        <a:pt x="176" y="310"/>
                        <a:pt x="184" y="310"/>
                      </a:cubicBezTo>
                      <a:cubicBezTo>
                        <a:pt x="255" y="310"/>
                        <a:pt x="319" y="250"/>
                        <a:pt x="319" y="164"/>
                      </a:cubicBezTo>
                      <a:cubicBezTo>
                        <a:pt x="327" y="56"/>
                        <a:pt x="245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9" name="Google Shape;4949;p18"/>
                <p:cNvSpPr/>
                <p:nvPr/>
              </p:nvSpPr>
              <p:spPr>
                <a:xfrm>
                  <a:off x="1383817" y="3373779"/>
                  <a:ext cx="9924" cy="9747"/>
                </a:xfrm>
                <a:custGeom>
                  <a:rect b="b" l="l" r="r" t="t"/>
                  <a:pathLst>
                    <a:path extrusionOk="0" h="329" w="335">
                      <a:moveTo>
                        <a:pt x="167" y="0"/>
                      </a:moveTo>
                      <a:cubicBezTo>
                        <a:pt x="84" y="0"/>
                        <a:pt x="0" y="56"/>
                        <a:pt x="16" y="167"/>
                      </a:cubicBezTo>
                      <a:cubicBezTo>
                        <a:pt x="1" y="255"/>
                        <a:pt x="67" y="329"/>
                        <a:pt x="151" y="329"/>
                      </a:cubicBezTo>
                      <a:cubicBezTo>
                        <a:pt x="159" y="329"/>
                        <a:pt x="167" y="328"/>
                        <a:pt x="175" y="327"/>
                      </a:cubicBezTo>
                      <a:cubicBezTo>
                        <a:pt x="271" y="311"/>
                        <a:pt x="334" y="263"/>
                        <a:pt x="318" y="167"/>
                      </a:cubicBezTo>
                      <a:cubicBezTo>
                        <a:pt x="334" y="56"/>
                        <a:pt x="251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0" name="Google Shape;4950;p18"/>
                <p:cNvSpPr/>
                <p:nvPr/>
              </p:nvSpPr>
              <p:spPr>
                <a:xfrm>
                  <a:off x="1843567" y="4177002"/>
                  <a:ext cx="10398" cy="9569"/>
                </a:xfrm>
                <a:custGeom>
                  <a:rect b="b" l="l" r="r" t="t"/>
                  <a:pathLst>
                    <a:path extrusionOk="0" h="323" w="351">
                      <a:moveTo>
                        <a:pt x="163" y="0"/>
                      </a:moveTo>
                      <a:cubicBezTo>
                        <a:pt x="81" y="0"/>
                        <a:pt x="17" y="60"/>
                        <a:pt x="17" y="146"/>
                      </a:cubicBezTo>
                      <a:cubicBezTo>
                        <a:pt x="1" y="225"/>
                        <a:pt x="64" y="321"/>
                        <a:pt x="160" y="321"/>
                      </a:cubicBezTo>
                      <a:cubicBezTo>
                        <a:pt x="168" y="322"/>
                        <a:pt x="176" y="323"/>
                        <a:pt x="184" y="323"/>
                      </a:cubicBezTo>
                      <a:cubicBezTo>
                        <a:pt x="269" y="323"/>
                        <a:pt x="335" y="250"/>
                        <a:pt x="335" y="178"/>
                      </a:cubicBezTo>
                      <a:cubicBezTo>
                        <a:pt x="351" y="82"/>
                        <a:pt x="287" y="3"/>
                        <a:pt x="192" y="3"/>
                      </a:cubicBezTo>
                      <a:cubicBezTo>
                        <a:pt x="182" y="1"/>
                        <a:pt x="17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1" name="Google Shape;4951;p18"/>
                <p:cNvSpPr/>
                <p:nvPr/>
              </p:nvSpPr>
              <p:spPr>
                <a:xfrm>
                  <a:off x="2097750" y="4194510"/>
                  <a:ext cx="11346" cy="9539"/>
                </a:xfrm>
                <a:custGeom>
                  <a:rect b="b" l="l" r="r" t="t"/>
                  <a:pathLst>
                    <a:path extrusionOk="0" h="322" w="383">
                      <a:moveTo>
                        <a:pt x="223" y="0"/>
                      </a:moveTo>
                      <a:cubicBezTo>
                        <a:pt x="32" y="0"/>
                        <a:pt x="0" y="287"/>
                        <a:pt x="191" y="319"/>
                      </a:cubicBezTo>
                      <a:cubicBezTo>
                        <a:pt x="201" y="320"/>
                        <a:pt x="211" y="321"/>
                        <a:pt x="220" y="321"/>
                      </a:cubicBezTo>
                      <a:cubicBezTo>
                        <a:pt x="302" y="321"/>
                        <a:pt x="366" y="261"/>
                        <a:pt x="366" y="176"/>
                      </a:cubicBezTo>
                      <a:cubicBezTo>
                        <a:pt x="382" y="80"/>
                        <a:pt x="318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2" name="Google Shape;4952;p18"/>
                <p:cNvSpPr/>
                <p:nvPr/>
              </p:nvSpPr>
              <p:spPr>
                <a:xfrm>
                  <a:off x="1902995" y="4196791"/>
                  <a:ext cx="10398" cy="9599"/>
                </a:xfrm>
                <a:custGeom>
                  <a:rect b="b" l="l" r="r" t="t"/>
                  <a:pathLst>
                    <a:path extrusionOk="0" h="324" w="351">
                      <a:moveTo>
                        <a:pt x="188" y="1"/>
                      </a:moveTo>
                      <a:cubicBezTo>
                        <a:pt x="179" y="1"/>
                        <a:pt x="169" y="1"/>
                        <a:pt x="159" y="3"/>
                      </a:cubicBezTo>
                      <a:cubicBezTo>
                        <a:pt x="64" y="3"/>
                        <a:pt x="0" y="83"/>
                        <a:pt x="16" y="178"/>
                      </a:cubicBezTo>
                      <a:cubicBezTo>
                        <a:pt x="16" y="251"/>
                        <a:pt x="82" y="323"/>
                        <a:pt x="167" y="323"/>
                      </a:cubicBezTo>
                      <a:cubicBezTo>
                        <a:pt x="175" y="323"/>
                        <a:pt x="183" y="323"/>
                        <a:pt x="191" y="321"/>
                      </a:cubicBezTo>
                      <a:cubicBezTo>
                        <a:pt x="271" y="321"/>
                        <a:pt x="350" y="226"/>
                        <a:pt x="334" y="146"/>
                      </a:cubicBezTo>
                      <a:cubicBezTo>
                        <a:pt x="334" y="61"/>
                        <a:pt x="27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3" name="Google Shape;4953;p18"/>
                <p:cNvSpPr/>
                <p:nvPr/>
              </p:nvSpPr>
              <p:spPr>
                <a:xfrm>
                  <a:off x="1637496" y="2998075"/>
                  <a:ext cx="8532" cy="8621"/>
                </a:xfrm>
                <a:custGeom>
                  <a:rect b="b" l="l" r="r" t="t"/>
                  <a:pathLst>
                    <a:path extrusionOk="0" h="291" w="288">
                      <a:moveTo>
                        <a:pt x="146" y="1"/>
                      </a:moveTo>
                      <a:cubicBezTo>
                        <a:pt x="81" y="1"/>
                        <a:pt x="30" y="46"/>
                        <a:pt x="17" y="115"/>
                      </a:cubicBezTo>
                      <a:cubicBezTo>
                        <a:pt x="1" y="211"/>
                        <a:pt x="64" y="243"/>
                        <a:pt x="160" y="290"/>
                      </a:cubicBezTo>
                      <a:cubicBezTo>
                        <a:pt x="208" y="243"/>
                        <a:pt x="287" y="227"/>
                        <a:pt x="287" y="147"/>
                      </a:cubicBezTo>
                      <a:cubicBezTo>
                        <a:pt x="287" y="84"/>
                        <a:pt x="239" y="20"/>
                        <a:pt x="176" y="4"/>
                      </a:cubicBezTo>
                      <a:cubicBezTo>
                        <a:pt x="166" y="2"/>
                        <a:pt x="156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4" name="Google Shape;4954;p18"/>
                <p:cNvSpPr/>
                <p:nvPr/>
              </p:nvSpPr>
              <p:spPr>
                <a:xfrm>
                  <a:off x="2070909" y="2876909"/>
                  <a:ext cx="8947" cy="8651"/>
                </a:xfrm>
                <a:custGeom>
                  <a:rect b="b" l="l" r="r" t="t"/>
                  <a:pathLst>
                    <a:path extrusionOk="0" h="292" w="302">
                      <a:moveTo>
                        <a:pt x="134" y="1"/>
                      </a:moveTo>
                      <a:cubicBezTo>
                        <a:pt x="66" y="1"/>
                        <a:pt x="15" y="59"/>
                        <a:pt x="15" y="131"/>
                      </a:cubicBezTo>
                      <a:cubicBezTo>
                        <a:pt x="0" y="218"/>
                        <a:pt x="65" y="292"/>
                        <a:pt x="137" y="292"/>
                      </a:cubicBezTo>
                      <a:cubicBezTo>
                        <a:pt x="144" y="292"/>
                        <a:pt x="151" y="291"/>
                        <a:pt x="158" y="290"/>
                      </a:cubicBezTo>
                      <a:cubicBezTo>
                        <a:pt x="238" y="274"/>
                        <a:pt x="301" y="210"/>
                        <a:pt x="301" y="146"/>
                      </a:cubicBezTo>
                      <a:cubicBezTo>
                        <a:pt x="301" y="67"/>
                        <a:pt x="238" y="3"/>
                        <a:pt x="158" y="3"/>
                      </a:cubicBezTo>
                      <a:cubicBezTo>
                        <a:pt x="150" y="2"/>
                        <a:pt x="142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5" name="Google Shape;4955;p18"/>
                <p:cNvSpPr/>
                <p:nvPr/>
              </p:nvSpPr>
              <p:spPr>
                <a:xfrm>
                  <a:off x="1345541" y="3493168"/>
                  <a:ext cx="10458" cy="8265"/>
                </a:xfrm>
                <a:custGeom>
                  <a:rect b="b" l="l" r="r" t="t"/>
                  <a:pathLst>
                    <a:path extrusionOk="0" h="279" w="353">
                      <a:moveTo>
                        <a:pt x="171" y="1"/>
                      </a:moveTo>
                      <a:cubicBezTo>
                        <a:pt x="6" y="1"/>
                        <a:pt x="1" y="276"/>
                        <a:pt x="180" y="276"/>
                      </a:cubicBezTo>
                      <a:cubicBezTo>
                        <a:pt x="184" y="276"/>
                        <a:pt x="189" y="276"/>
                        <a:pt x="194" y="276"/>
                      </a:cubicBezTo>
                      <a:cubicBezTo>
                        <a:pt x="204" y="278"/>
                        <a:pt x="213" y="278"/>
                        <a:pt x="222" y="278"/>
                      </a:cubicBezTo>
                      <a:cubicBezTo>
                        <a:pt x="299" y="278"/>
                        <a:pt x="339" y="220"/>
                        <a:pt x="353" y="149"/>
                      </a:cubicBezTo>
                      <a:cubicBezTo>
                        <a:pt x="353" y="69"/>
                        <a:pt x="289" y="5"/>
                        <a:pt x="210" y="5"/>
                      </a:cubicBezTo>
                      <a:cubicBezTo>
                        <a:pt x="196" y="2"/>
                        <a:pt x="18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6" name="Google Shape;4956;p18"/>
                <p:cNvSpPr/>
                <p:nvPr/>
              </p:nvSpPr>
              <p:spPr>
                <a:xfrm>
                  <a:off x="2606500" y="3836462"/>
                  <a:ext cx="10458" cy="8265"/>
                </a:xfrm>
                <a:custGeom>
                  <a:rect b="b" l="l" r="r" t="t"/>
                  <a:pathLst>
                    <a:path extrusionOk="0" h="279" w="353">
                      <a:moveTo>
                        <a:pt x="186" y="0"/>
                      </a:moveTo>
                      <a:cubicBezTo>
                        <a:pt x="19" y="0"/>
                        <a:pt x="1" y="276"/>
                        <a:pt x="179" y="276"/>
                      </a:cubicBezTo>
                      <a:cubicBezTo>
                        <a:pt x="184" y="276"/>
                        <a:pt x="188" y="276"/>
                        <a:pt x="193" y="276"/>
                      </a:cubicBezTo>
                      <a:cubicBezTo>
                        <a:pt x="201" y="277"/>
                        <a:pt x="210" y="278"/>
                        <a:pt x="217" y="278"/>
                      </a:cubicBezTo>
                      <a:cubicBezTo>
                        <a:pt x="285" y="278"/>
                        <a:pt x="336" y="220"/>
                        <a:pt x="336" y="148"/>
                      </a:cubicBezTo>
                      <a:cubicBezTo>
                        <a:pt x="352" y="69"/>
                        <a:pt x="289" y="5"/>
                        <a:pt x="225" y="5"/>
                      </a:cubicBezTo>
                      <a:cubicBezTo>
                        <a:pt x="211" y="2"/>
                        <a:pt x="198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7" name="Google Shape;4957;p18"/>
                <p:cNvSpPr/>
                <p:nvPr/>
              </p:nvSpPr>
              <p:spPr>
                <a:xfrm>
                  <a:off x="2366537" y="2974049"/>
                  <a:ext cx="8028" cy="8117"/>
                </a:xfrm>
                <a:custGeom>
                  <a:rect b="b" l="l" r="r" t="t"/>
                  <a:pathLst>
                    <a:path extrusionOk="0" h="274" w="271">
                      <a:moveTo>
                        <a:pt x="137" y="0"/>
                      </a:moveTo>
                      <a:cubicBezTo>
                        <a:pt x="128" y="0"/>
                        <a:pt x="120" y="1"/>
                        <a:pt x="112" y="3"/>
                      </a:cubicBezTo>
                      <a:cubicBezTo>
                        <a:pt x="48" y="19"/>
                        <a:pt x="0" y="67"/>
                        <a:pt x="0" y="131"/>
                      </a:cubicBezTo>
                      <a:cubicBezTo>
                        <a:pt x="0" y="210"/>
                        <a:pt x="48" y="258"/>
                        <a:pt x="143" y="274"/>
                      </a:cubicBezTo>
                      <a:cubicBezTo>
                        <a:pt x="191" y="242"/>
                        <a:pt x="271" y="210"/>
                        <a:pt x="255" y="115"/>
                      </a:cubicBezTo>
                      <a:cubicBezTo>
                        <a:pt x="255" y="45"/>
                        <a:pt x="194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8" name="Google Shape;4958;p18"/>
                <p:cNvSpPr/>
                <p:nvPr/>
              </p:nvSpPr>
              <p:spPr>
                <a:xfrm>
                  <a:off x="2394829" y="4094081"/>
                  <a:ext cx="8502" cy="8502"/>
                </a:xfrm>
                <a:custGeom>
                  <a:rect b="b" l="l" r="r" t="t"/>
                  <a:pathLst>
                    <a:path extrusionOk="0" h="287" w="287">
                      <a:moveTo>
                        <a:pt x="143" y="0"/>
                      </a:moveTo>
                      <a:cubicBezTo>
                        <a:pt x="72" y="0"/>
                        <a:pt x="0" y="48"/>
                        <a:pt x="0" y="143"/>
                      </a:cubicBezTo>
                      <a:cubicBezTo>
                        <a:pt x="0" y="223"/>
                        <a:pt x="48" y="271"/>
                        <a:pt x="159" y="287"/>
                      </a:cubicBezTo>
                      <a:cubicBezTo>
                        <a:pt x="223" y="271"/>
                        <a:pt x="271" y="207"/>
                        <a:pt x="287" y="143"/>
                      </a:cubicBezTo>
                      <a:cubicBezTo>
                        <a:pt x="287" y="48"/>
                        <a:pt x="215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9" name="Google Shape;4959;p18"/>
                <p:cNvSpPr/>
                <p:nvPr/>
              </p:nvSpPr>
              <p:spPr>
                <a:xfrm>
                  <a:off x="1443215" y="3196710"/>
                  <a:ext cx="9006" cy="7643"/>
                </a:xfrm>
                <a:custGeom>
                  <a:rect b="b" l="l" r="r" t="t"/>
                  <a:pathLst>
                    <a:path extrusionOk="0" h="258" w="304">
                      <a:moveTo>
                        <a:pt x="176" y="0"/>
                      </a:moveTo>
                      <a:cubicBezTo>
                        <a:pt x="17" y="0"/>
                        <a:pt x="1" y="239"/>
                        <a:pt x="160" y="255"/>
                      </a:cubicBezTo>
                      <a:cubicBezTo>
                        <a:pt x="168" y="257"/>
                        <a:pt x="176" y="257"/>
                        <a:pt x="184" y="257"/>
                      </a:cubicBezTo>
                      <a:cubicBezTo>
                        <a:pt x="249" y="257"/>
                        <a:pt x="289" y="200"/>
                        <a:pt x="303" y="143"/>
                      </a:cubicBezTo>
                      <a:cubicBezTo>
                        <a:pt x="303" y="64"/>
                        <a:pt x="239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0" name="Google Shape;4960;p18"/>
                <p:cNvSpPr/>
                <p:nvPr/>
              </p:nvSpPr>
              <p:spPr>
                <a:xfrm>
                  <a:off x="2590502" y="3896423"/>
                  <a:ext cx="8058" cy="7643"/>
                </a:xfrm>
                <a:custGeom>
                  <a:rect b="b" l="l" r="r" t="t"/>
                  <a:pathLst>
                    <a:path extrusionOk="0" h="258" w="272">
                      <a:moveTo>
                        <a:pt x="153" y="0"/>
                      </a:moveTo>
                      <a:cubicBezTo>
                        <a:pt x="145" y="0"/>
                        <a:pt x="137" y="1"/>
                        <a:pt x="128" y="3"/>
                      </a:cubicBezTo>
                      <a:cubicBezTo>
                        <a:pt x="65" y="19"/>
                        <a:pt x="1" y="66"/>
                        <a:pt x="17" y="146"/>
                      </a:cubicBezTo>
                      <a:cubicBezTo>
                        <a:pt x="24" y="222"/>
                        <a:pt x="82" y="258"/>
                        <a:pt x="141" y="258"/>
                      </a:cubicBezTo>
                      <a:cubicBezTo>
                        <a:pt x="206" y="258"/>
                        <a:pt x="271" y="214"/>
                        <a:pt x="271" y="130"/>
                      </a:cubicBezTo>
                      <a:cubicBezTo>
                        <a:pt x="271" y="59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1" name="Google Shape;4961;p18"/>
                <p:cNvSpPr/>
                <p:nvPr/>
              </p:nvSpPr>
              <p:spPr>
                <a:xfrm>
                  <a:off x="1467744" y="3924715"/>
                  <a:ext cx="8976" cy="7703"/>
                </a:xfrm>
                <a:custGeom>
                  <a:rect b="b" l="l" r="r" t="t"/>
                  <a:pathLst>
                    <a:path extrusionOk="0" h="260" w="303">
                      <a:moveTo>
                        <a:pt x="180" y="1"/>
                      </a:moveTo>
                      <a:cubicBezTo>
                        <a:pt x="173" y="1"/>
                        <a:pt x="167" y="1"/>
                        <a:pt x="160" y="3"/>
                      </a:cubicBezTo>
                      <a:cubicBezTo>
                        <a:pt x="0" y="19"/>
                        <a:pt x="0" y="241"/>
                        <a:pt x="160" y="257"/>
                      </a:cubicBezTo>
                      <a:cubicBezTo>
                        <a:pt x="168" y="259"/>
                        <a:pt x="176" y="260"/>
                        <a:pt x="183" y="260"/>
                      </a:cubicBezTo>
                      <a:cubicBezTo>
                        <a:pt x="249" y="260"/>
                        <a:pt x="289" y="200"/>
                        <a:pt x="303" y="114"/>
                      </a:cubicBezTo>
                      <a:cubicBezTo>
                        <a:pt x="274" y="71"/>
                        <a:pt x="245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2" name="Google Shape;4962;p18"/>
                <p:cNvSpPr/>
                <p:nvPr/>
              </p:nvSpPr>
              <p:spPr>
                <a:xfrm>
                  <a:off x="1666736" y="4120477"/>
                  <a:ext cx="8058" cy="8058"/>
                </a:xfrm>
                <a:custGeom>
                  <a:rect b="b" l="l" r="r" t="t"/>
                  <a:pathLst>
                    <a:path extrusionOk="0" h="272" w="272">
                      <a:moveTo>
                        <a:pt x="144" y="0"/>
                      </a:moveTo>
                      <a:cubicBezTo>
                        <a:pt x="48" y="16"/>
                        <a:pt x="1" y="64"/>
                        <a:pt x="1" y="144"/>
                      </a:cubicBezTo>
                      <a:cubicBezTo>
                        <a:pt x="1" y="191"/>
                        <a:pt x="48" y="255"/>
                        <a:pt x="112" y="271"/>
                      </a:cubicBezTo>
                      <a:cubicBezTo>
                        <a:pt x="192" y="271"/>
                        <a:pt x="255" y="223"/>
                        <a:pt x="271" y="144"/>
                      </a:cubicBezTo>
                      <a:cubicBezTo>
                        <a:pt x="271" y="64"/>
                        <a:pt x="223" y="16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3" name="Google Shape;4963;p18"/>
                <p:cNvSpPr/>
                <p:nvPr/>
              </p:nvSpPr>
              <p:spPr>
                <a:xfrm>
                  <a:off x="2643620" y="3325905"/>
                  <a:ext cx="10576" cy="8591"/>
                </a:xfrm>
                <a:custGeom>
                  <a:rect b="b" l="l" r="r" t="t"/>
                  <a:pathLst>
                    <a:path extrusionOk="0" h="290" w="357">
                      <a:moveTo>
                        <a:pt x="198" y="1"/>
                      </a:moveTo>
                      <a:cubicBezTo>
                        <a:pt x="0" y="1"/>
                        <a:pt x="20" y="289"/>
                        <a:pt x="201" y="289"/>
                      </a:cubicBezTo>
                      <a:cubicBezTo>
                        <a:pt x="210" y="289"/>
                        <a:pt x="220" y="289"/>
                        <a:pt x="229" y="287"/>
                      </a:cubicBezTo>
                      <a:cubicBezTo>
                        <a:pt x="309" y="271"/>
                        <a:pt x="357" y="208"/>
                        <a:pt x="357" y="112"/>
                      </a:cubicBezTo>
                      <a:cubicBezTo>
                        <a:pt x="341" y="48"/>
                        <a:pt x="277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4" name="Google Shape;4964;p18"/>
                <p:cNvSpPr/>
                <p:nvPr/>
              </p:nvSpPr>
              <p:spPr>
                <a:xfrm>
                  <a:off x="2562507" y="3167411"/>
                  <a:ext cx="10576" cy="8562"/>
                </a:xfrm>
                <a:custGeom>
                  <a:rect b="b" l="l" r="r" t="t"/>
                  <a:pathLst>
                    <a:path extrusionOk="0" h="289" w="357">
                      <a:moveTo>
                        <a:pt x="185" y="0"/>
                      </a:moveTo>
                      <a:cubicBezTo>
                        <a:pt x="6" y="0"/>
                        <a:pt x="1" y="289"/>
                        <a:pt x="198" y="289"/>
                      </a:cubicBezTo>
                      <a:cubicBezTo>
                        <a:pt x="277" y="289"/>
                        <a:pt x="341" y="225"/>
                        <a:pt x="341" y="146"/>
                      </a:cubicBezTo>
                      <a:cubicBezTo>
                        <a:pt x="357" y="82"/>
                        <a:pt x="293" y="2"/>
                        <a:pt x="214" y="2"/>
                      </a:cubicBezTo>
                      <a:cubicBezTo>
                        <a:pt x="204" y="1"/>
                        <a:pt x="194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5" name="Google Shape;4965;p18"/>
                <p:cNvSpPr/>
                <p:nvPr/>
              </p:nvSpPr>
              <p:spPr>
                <a:xfrm>
                  <a:off x="2313657" y="4135556"/>
                  <a:ext cx="10458" cy="8650"/>
                </a:xfrm>
                <a:custGeom>
                  <a:rect b="b" l="l" r="r" t="t"/>
                  <a:pathLst>
                    <a:path extrusionOk="0" h="292" w="353">
                      <a:moveTo>
                        <a:pt x="193" y="1"/>
                      </a:moveTo>
                      <a:cubicBezTo>
                        <a:pt x="0" y="1"/>
                        <a:pt x="15" y="292"/>
                        <a:pt x="186" y="292"/>
                      </a:cubicBezTo>
                      <a:cubicBezTo>
                        <a:pt x="198" y="292"/>
                        <a:pt x="211" y="290"/>
                        <a:pt x="225" y="287"/>
                      </a:cubicBezTo>
                      <a:cubicBezTo>
                        <a:pt x="305" y="271"/>
                        <a:pt x="353" y="208"/>
                        <a:pt x="353" y="128"/>
                      </a:cubicBezTo>
                      <a:cubicBezTo>
                        <a:pt x="321" y="49"/>
                        <a:pt x="28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6" name="Google Shape;4966;p18"/>
                <p:cNvSpPr/>
                <p:nvPr/>
              </p:nvSpPr>
              <p:spPr>
                <a:xfrm>
                  <a:off x="1725452" y="4139822"/>
                  <a:ext cx="9213" cy="9036"/>
                </a:xfrm>
                <a:custGeom>
                  <a:rect b="b" l="l" r="r" t="t"/>
                  <a:pathLst>
                    <a:path extrusionOk="0" h="305" w="311">
                      <a:moveTo>
                        <a:pt x="152" y="0"/>
                      </a:moveTo>
                      <a:cubicBezTo>
                        <a:pt x="72" y="0"/>
                        <a:pt x="8" y="64"/>
                        <a:pt x="8" y="143"/>
                      </a:cubicBezTo>
                      <a:cubicBezTo>
                        <a:pt x="0" y="253"/>
                        <a:pt x="77" y="305"/>
                        <a:pt x="153" y="305"/>
                      </a:cubicBezTo>
                      <a:cubicBezTo>
                        <a:pt x="232" y="305"/>
                        <a:pt x="311" y="249"/>
                        <a:pt x="295" y="143"/>
                      </a:cubicBezTo>
                      <a:cubicBezTo>
                        <a:pt x="279" y="64"/>
                        <a:pt x="215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7" name="Google Shape;4967;p18"/>
                <p:cNvSpPr/>
                <p:nvPr/>
              </p:nvSpPr>
              <p:spPr>
                <a:xfrm>
                  <a:off x="1388053" y="3768236"/>
                  <a:ext cx="9450" cy="8117"/>
                </a:xfrm>
                <a:custGeom>
                  <a:rect b="b" l="l" r="r" t="t"/>
                  <a:pathLst>
                    <a:path extrusionOk="0" h="274" w="319">
                      <a:moveTo>
                        <a:pt x="175" y="0"/>
                      </a:moveTo>
                      <a:cubicBezTo>
                        <a:pt x="16" y="16"/>
                        <a:pt x="0" y="239"/>
                        <a:pt x="160" y="271"/>
                      </a:cubicBezTo>
                      <a:cubicBezTo>
                        <a:pt x="168" y="272"/>
                        <a:pt x="176" y="273"/>
                        <a:pt x="183" y="273"/>
                      </a:cubicBezTo>
                      <a:cubicBezTo>
                        <a:pt x="249" y="273"/>
                        <a:pt x="290" y="213"/>
                        <a:pt x="319" y="127"/>
                      </a:cubicBezTo>
                      <a:cubicBezTo>
                        <a:pt x="287" y="80"/>
                        <a:pt x="271" y="16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8" name="Google Shape;4968;p18"/>
                <p:cNvSpPr/>
                <p:nvPr/>
              </p:nvSpPr>
              <p:spPr>
                <a:xfrm>
                  <a:off x="1716239" y="2958081"/>
                  <a:ext cx="9480" cy="8769"/>
                </a:xfrm>
                <a:custGeom>
                  <a:rect b="b" l="l" r="r" t="t"/>
                  <a:pathLst>
                    <a:path extrusionOk="0" h="296" w="320">
                      <a:moveTo>
                        <a:pt x="160" y="1"/>
                      </a:moveTo>
                      <a:cubicBezTo>
                        <a:pt x="96" y="1"/>
                        <a:pt x="33" y="65"/>
                        <a:pt x="17" y="128"/>
                      </a:cubicBezTo>
                      <a:cubicBezTo>
                        <a:pt x="1" y="208"/>
                        <a:pt x="49" y="288"/>
                        <a:pt x="128" y="288"/>
                      </a:cubicBezTo>
                      <a:cubicBezTo>
                        <a:pt x="145" y="293"/>
                        <a:pt x="162" y="296"/>
                        <a:pt x="177" y="296"/>
                      </a:cubicBezTo>
                      <a:cubicBezTo>
                        <a:pt x="249" y="296"/>
                        <a:pt x="303" y="239"/>
                        <a:pt x="303" y="160"/>
                      </a:cubicBezTo>
                      <a:cubicBezTo>
                        <a:pt x="319" y="65"/>
                        <a:pt x="256" y="33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9" name="Google Shape;4969;p18"/>
                <p:cNvSpPr/>
                <p:nvPr/>
              </p:nvSpPr>
              <p:spPr>
                <a:xfrm>
                  <a:off x="2603715" y="3246599"/>
                  <a:ext cx="8769" cy="8384"/>
                </a:xfrm>
                <a:custGeom>
                  <a:rect b="b" l="l" r="r" t="t"/>
                  <a:pathLst>
                    <a:path extrusionOk="0" h="283" w="296">
                      <a:moveTo>
                        <a:pt x="168" y="1"/>
                      </a:moveTo>
                      <a:cubicBezTo>
                        <a:pt x="160" y="1"/>
                        <a:pt x="152" y="2"/>
                        <a:pt x="144" y="3"/>
                      </a:cubicBezTo>
                      <a:cubicBezTo>
                        <a:pt x="64" y="3"/>
                        <a:pt x="1" y="67"/>
                        <a:pt x="1" y="147"/>
                      </a:cubicBezTo>
                      <a:cubicBezTo>
                        <a:pt x="8" y="238"/>
                        <a:pt x="78" y="282"/>
                        <a:pt x="147" y="282"/>
                      </a:cubicBezTo>
                      <a:cubicBezTo>
                        <a:pt x="222" y="282"/>
                        <a:pt x="295" y="230"/>
                        <a:pt x="287" y="131"/>
                      </a:cubicBezTo>
                      <a:cubicBezTo>
                        <a:pt x="287" y="60"/>
                        <a:pt x="236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0" name="Google Shape;4970;p18"/>
                <p:cNvSpPr/>
                <p:nvPr/>
              </p:nvSpPr>
              <p:spPr>
                <a:xfrm>
                  <a:off x="1427010" y="3845024"/>
                  <a:ext cx="10102" cy="8591"/>
                </a:xfrm>
                <a:custGeom>
                  <a:rect b="b" l="l" r="r" t="t"/>
                  <a:pathLst>
                    <a:path extrusionOk="0" h="290" w="341">
                      <a:moveTo>
                        <a:pt x="186" y="1"/>
                      </a:moveTo>
                      <a:cubicBezTo>
                        <a:pt x="10" y="1"/>
                        <a:pt x="0" y="290"/>
                        <a:pt x="183" y="290"/>
                      </a:cubicBezTo>
                      <a:cubicBezTo>
                        <a:pt x="188" y="290"/>
                        <a:pt x="193" y="290"/>
                        <a:pt x="198" y="289"/>
                      </a:cubicBezTo>
                      <a:cubicBezTo>
                        <a:pt x="277" y="289"/>
                        <a:pt x="325" y="241"/>
                        <a:pt x="341" y="162"/>
                      </a:cubicBezTo>
                      <a:cubicBezTo>
                        <a:pt x="341" y="82"/>
                        <a:pt x="293" y="19"/>
                        <a:pt x="213" y="3"/>
                      </a:cubicBezTo>
                      <a:cubicBezTo>
                        <a:pt x="204" y="1"/>
                        <a:pt x="195" y="1"/>
                        <a:pt x="1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1" name="Google Shape;4971;p18"/>
                <p:cNvSpPr/>
                <p:nvPr/>
              </p:nvSpPr>
              <p:spPr>
                <a:xfrm>
                  <a:off x="2238261" y="4175580"/>
                  <a:ext cx="8532" cy="7880"/>
                </a:xfrm>
                <a:custGeom>
                  <a:rect b="b" l="l" r="r" t="t"/>
                  <a:pathLst>
                    <a:path extrusionOk="0" h="266" w="288">
                      <a:moveTo>
                        <a:pt x="168" y="0"/>
                      </a:moveTo>
                      <a:cubicBezTo>
                        <a:pt x="160" y="0"/>
                        <a:pt x="152" y="1"/>
                        <a:pt x="144" y="3"/>
                      </a:cubicBezTo>
                      <a:cubicBezTo>
                        <a:pt x="64" y="19"/>
                        <a:pt x="1" y="66"/>
                        <a:pt x="16" y="146"/>
                      </a:cubicBezTo>
                      <a:cubicBezTo>
                        <a:pt x="29" y="211"/>
                        <a:pt x="85" y="266"/>
                        <a:pt x="149" y="266"/>
                      </a:cubicBezTo>
                      <a:cubicBezTo>
                        <a:pt x="163" y="266"/>
                        <a:pt x="177" y="263"/>
                        <a:pt x="192" y="257"/>
                      </a:cubicBezTo>
                      <a:cubicBezTo>
                        <a:pt x="239" y="242"/>
                        <a:pt x="287" y="194"/>
                        <a:pt x="287" y="130"/>
                      </a:cubicBezTo>
                      <a:cubicBezTo>
                        <a:pt x="287" y="59"/>
                        <a:pt x="23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2" name="Google Shape;4972;p18"/>
                <p:cNvSpPr/>
                <p:nvPr/>
              </p:nvSpPr>
              <p:spPr>
                <a:xfrm>
                  <a:off x="1794804" y="2918887"/>
                  <a:ext cx="10132" cy="8176"/>
                </a:xfrm>
                <a:custGeom>
                  <a:rect b="b" l="l" r="r" t="t"/>
                  <a:pathLst>
                    <a:path extrusionOk="0" h="276" w="342">
                      <a:moveTo>
                        <a:pt x="171" y="1"/>
                      </a:moveTo>
                      <a:cubicBezTo>
                        <a:pt x="0" y="1"/>
                        <a:pt x="0" y="276"/>
                        <a:pt x="171" y="276"/>
                      </a:cubicBezTo>
                      <a:cubicBezTo>
                        <a:pt x="180" y="276"/>
                        <a:pt x="189" y="275"/>
                        <a:pt x="198" y="273"/>
                      </a:cubicBezTo>
                      <a:cubicBezTo>
                        <a:pt x="278" y="273"/>
                        <a:pt x="341" y="226"/>
                        <a:pt x="341" y="114"/>
                      </a:cubicBezTo>
                      <a:cubicBezTo>
                        <a:pt x="325" y="51"/>
                        <a:pt x="262" y="3"/>
                        <a:pt x="198" y="3"/>
                      </a:cubicBezTo>
                      <a:cubicBezTo>
                        <a:pt x="189" y="1"/>
                        <a:pt x="180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3" name="Google Shape;4973;p18"/>
                <p:cNvSpPr/>
                <p:nvPr/>
              </p:nvSpPr>
              <p:spPr>
                <a:xfrm>
                  <a:off x="2306221" y="2953845"/>
                  <a:ext cx="8947" cy="8591"/>
                </a:xfrm>
                <a:custGeom>
                  <a:rect b="b" l="l" r="r" t="t"/>
                  <a:pathLst>
                    <a:path extrusionOk="0" h="290" w="302">
                      <a:moveTo>
                        <a:pt x="158" y="1"/>
                      </a:moveTo>
                      <a:cubicBezTo>
                        <a:pt x="94" y="1"/>
                        <a:pt x="15" y="48"/>
                        <a:pt x="15" y="128"/>
                      </a:cubicBezTo>
                      <a:cubicBezTo>
                        <a:pt x="0" y="215"/>
                        <a:pt x="65" y="289"/>
                        <a:pt x="149" y="289"/>
                      </a:cubicBezTo>
                      <a:cubicBezTo>
                        <a:pt x="157" y="289"/>
                        <a:pt x="165" y="289"/>
                        <a:pt x="174" y="287"/>
                      </a:cubicBezTo>
                      <a:cubicBezTo>
                        <a:pt x="237" y="287"/>
                        <a:pt x="301" y="224"/>
                        <a:pt x="301" y="144"/>
                      </a:cubicBezTo>
                      <a:cubicBezTo>
                        <a:pt x="301" y="64"/>
                        <a:pt x="237" y="1"/>
                        <a:pt x="1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4" name="Google Shape;4974;p18"/>
                <p:cNvSpPr/>
                <p:nvPr/>
              </p:nvSpPr>
              <p:spPr>
                <a:xfrm>
                  <a:off x="1424373" y="3255161"/>
                  <a:ext cx="8502" cy="8295"/>
                </a:xfrm>
                <a:custGeom>
                  <a:rect b="b" l="l" r="r" t="t"/>
                  <a:pathLst>
                    <a:path extrusionOk="0" h="280" w="287">
                      <a:moveTo>
                        <a:pt x="127" y="1"/>
                      </a:moveTo>
                      <a:cubicBezTo>
                        <a:pt x="64" y="1"/>
                        <a:pt x="0" y="65"/>
                        <a:pt x="0" y="144"/>
                      </a:cubicBezTo>
                      <a:cubicBezTo>
                        <a:pt x="0" y="236"/>
                        <a:pt x="66" y="280"/>
                        <a:pt x="134" y="280"/>
                      </a:cubicBezTo>
                      <a:cubicBezTo>
                        <a:pt x="209" y="280"/>
                        <a:pt x="287" y="228"/>
                        <a:pt x="287" y="128"/>
                      </a:cubicBezTo>
                      <a:cubicBezTo>
                        <a:pt x="271" y="65"/>
                        <a:pt x="20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5" name="Google Shape;4975;p18"/>
                <p:cNvSpPr/>
                <p:nvPr/>
              </p:nvSpPr>
              <p:spPr>
                <a:xfrm>
                  <a:off x="1959401" y="4217114"/>
                  <a:ext cx="10576" cy="8621"/>
                </a:xfrm>
                <a:custGeom>
                  <a:rect b="b" l="l" r="r" t="t"/>
                  <a:pathLst>
                    <a:path extrusionOk="0" h="291" w="357">
                      <a:moveTo>
                        <a:pt x="198" y="1"/>
                      </a:moveTo>
                      <a:cubicBezTo>
                        <a:pt x="1" y="1"/>
                        <a:pt x="10" y="290"/>
                        <a:pt x="186" y="290"/>
                      </a:cubicBezTo>
                      <a:cubicBezTo>
                        <a:pt x="195" y="290"/>
                        <a:pt x="204" y="289"/>
                        <a:pt x="213" y="288"/>
                      </a:cubicBezTo>
                      <a:cubicBezTo>
                        <a:pt x="293" y="272"/>
                        <a:pt x="357" y="208"/>
                        <a:pt x="341" y="145"/>
                      </a:cubicBezTo>
                      <a:cubicBezTo>
                        <a:pt x="341" y="65"/>
                        <a:pt x="277" y="2"/>
                        <a:pt x="213" y="2"/>
                      </a:cubicBezTo>
                      <a:cubicBezTo>
                        <a:pt x="208" y="1"/>
                        <a:pt x="20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4976" name="Google Shape;4976;p18"/>
          <p:cNvGrpSpPr/>
          <p:nvPr/>
        </p:nvGrpSpPr>
        <p:grpSpPr>
          <a:xfrm>
            <a:off x="539400" y="539475"/>
            <a:ext cx="8065200" cy="4068900"/>
            <a:chOff x="539400" y="539475"/>
            <a:chExt cx="8065200" cy="4068900"/>
          </a:xfrm>
        </p:grpSpPr>
        <p:sp>
          <p:nvSpPr>
            <p:cNvPr id="4977" name="Google Shape;4977;p18"/>
            <p:cNvSpPr/>
            <p:nvPr/>
          </p:nvSpPr>
          <p:spPr>
            <a:xfrm>
              <a:off x="539400" y="539475"/>
              <a:ext cx="8065200" cy="4068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704550" y="706925"/>
              <a:ext cx="7734900" cy="3729600"/>
            </a:xfrm>
            <a:prstGeom prst="roundRect">
              <a:avLst>
                <a:gd fmla="val 5983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9" name="Google Shape;4979;p18"/>
          <p:cNvSpPr txBox="1"/>
          <p:nvPr>
            <p:ph idx="1" type="body"/>
          </p:nvPr>
        </p:nvSpPr>
        <p:spPr>
          <a:xfrm>
            <a:off x="1641376" y="1813900"/>
            <a:ext cx="4743300" cy="21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4980" name="Google Shape;4980;p18"/>
          <p:cNvSpPr txBox="1"/>
          <p:nvPr>
            <p:ph type="title"/>
          </p:nvPr>
        </p:nvSpPr>
        <p:spPr>
          <a:xfrm>
            <a:off x="1641376" y="1176382"/>
            <a:ext cx="4743300" cy="59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498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2" name="Google Shape;4982;p19"/>
          <p:cNvGrpSpPr/>
          <p:nvPr/>
        </p:nvGrpSpPr>
        <p:grpSpPr>
          <a:xfrm>
            <a:off x="-837050" y="-458775"/>
            <a:ext cx="10691300" cy="6126835"/>
            <a:chOff x="-837050" y="-458775"/>
            <a:chExt cx="10691300" cy="6126835"/>
          </a:xfrm>
        </p:grpSpPr>
        <p:grpSp>
          <p:nvGrpSpPr>
            <p:cNvPr id="4983" name="Google Shape;4983;p19"/>
            <p:cNvGrpSpPr/>
            <p:nvPr/>
          </p:nvGrpSpPr>
          <p:grpSpPr>
            <a:xfrm>
              <a:off x="-497533" y="2571749"/>
              <a:ext cx="1816075" cy="1816195"/>
              <a:chOff x="1345541" y="2876909"/>
              <a:chExt cx="1348737" cy="1348826"/>
            </a:xfrm>
          </p:grpSpPr>
          <p:sp>
            <p:nvSpPr>
              <p:cNvPr id="4984" name="Google Shape;4984;p1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5" name="Google Shape;4985;p1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6" name="Google Shape;4986;p1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7" name="Google Shape;4987;p1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8" name="Google Shape;4988;p1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9" name="Google Shape;4989;p1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0" name="Google Shape;4990;p1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1" name="Google Shape;4991;p1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2" name="Google Shape;4992;p1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3" name="Google Shape;4993;p1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4" name="Google Shape;4994;p1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5" name="Google Shape;4995;p1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6" name="Google Shape;4996;p1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7" name="Google Shape;4997;p1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8" name="Google Shape;4998;p1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9" name="Google Shape;4999;p1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0" name="Google Shape;5000;p1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1" name="Google Shape;5001;p1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2" name="Google Shape;5002;p1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3" name="Google Shape;5003;p1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4" name="Google Shape;5004;p1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5" name="Google Shape;5005;p1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6" name="Google Shape;5006;p1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7" name="Google Shape;5007;p1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8" name="Google Shape;5008;p1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9" name="Google Shape;5009;p1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0" name="Google Shape;5010;p1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1" name="Google Shape;5011;p1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2" name="Google Shape;5012;p1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3" name="Google Shape;5013;p1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4" name="Google Shape;5014;p1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5" name="Google Shape;5015;p1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6" name="Google Shape;5016;p1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7" name="Google Shape;5017;p1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8" name="Google Shape;5018;p1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9" name="Google Shape;5019;p1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0" name="Google Shape;5020;p1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1" name="Google Shape;5021;p1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2" name="Google Shape;5022;p1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3" name="Google Shape;5023;p1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4" name="Google Shape;5024;p1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5" name="Google Shape;5025;p1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6" name="Google Shape;5026;p1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7" name="Google Shape;5027;p1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8" name="Google Shape;5028;p1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9" name="Google Shape;5029;p1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0" name="Google Shape;5030;p1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1" name="Google Shape;5031;p1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2" name="Google Shape;5032;p1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3" name="Google Shape;5033;p1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4" name="Google Shape;5034;p1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5" name="Google Shape;5035;p1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6" name="Google Shape;5036;p1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7" name="Google Shape;5037;p1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8" name="Google Shape;5038;p1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9" name="Google Shape;5039;p1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0" name="Google Shape;5040;p1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1" name="Google Shape;5041;p1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2" name="Google Shape;5042;p1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3" name="Google Shape;5043;p1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4" name="Google Shape;5044;p1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5" name="Google Shape;5045;p1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6" name="Google Shape;5046;p1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7" name="Google Shape;5047;p1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8" name="Google Shape;5048;p1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9" name="Google Shape;5049;p1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0" name="Google Shape;5050;p1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1" name="Google Shape;5051;p1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2" name="Google Shape;5052;p1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3" name="Google Shape;5053;p1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4" name="Google Shape;5054;p1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5" name="Google Shape;5055;p1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6" name="Google Shape;5056;p1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7" name="Google Shape;5057;p1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8" name="Google Shape;5058;p1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9" name="Google Shape;5059;p1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0" name="Google Shape;5060;p1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1" name="Google Shape;5061;p1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2" name="Google Shape;5062;p1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3" name="Google Shape;5063;p1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4" name="Google Shape;5064;p1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5" name="Google Shape;5065;p1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6" name="Google Shape;5066;p1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7" name="Google Shape;5067;p1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8" name="Google Shape;5068;p1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9" name="Google Shape;5069;p1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0" name="Google Shape;5070;p1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1" name="Google Shape;5071;p1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2" name="Google Shape;5072;p1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1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4" name="Google Shape;5074;p1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5" name="Google Shape;5075;p1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6" name="Google Shape;5076;p1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1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1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1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0" name="Google Shape;5080;p1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1" name="Google Shape;5081;p1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2" name="Google Shape;5082;p1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3" name="Google Shape;5083;p1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4" name="Google Shape;5084;p1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5" name="Google Shape;5085;p1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6" name="Google Shape;5086;p1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7" name="Google Shape;5087;p1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8" name="Google Shape;5088;p1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9" name="Google Shape;5089;p1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0" name="Google Shape;5090;p1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1" name="Google Shape;5091;p1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2" name="Google Shape;5092;p1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3" name="Google Shape;5093;p1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1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1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1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7" name="Google Shape;5097;p1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8" name="Google Shape;5098;p1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9" name="Google Shape;5099;p1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0" name="Google Shape;5100;p1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1" name="Google Shape;5101;p1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2" name="Google Shape;5102;p1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3" name="Google Shape;5103;p1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4" name="Google Shape;5104;p1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5" name="Google Shape;5105;p1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6" name="Google Shape;5106;p1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7" name="Google Shape;5107;p1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8" name="Google Shape;5108;p1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9" name="Google Shape;5109;p1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0" name="Google Shape;5110;p1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1" name="Google Shape;5111;p1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2" name="Google Shape;5112;p1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3" name="Google Shape;5113;p1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4" name="Google Shape;5114;p1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5" name="Google Shape;5115;p1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6" name="Google Shape;5116;p1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7" name="Google Shape;5117;p1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8" name="Google Shape;5118;p1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9" name="Google Shape;5119;p1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0" name="Google Shape;5120;p1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1" name="Google Shape;5121;p1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2" name="Google Shape;5122;p1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3" name="Google Shape;5123;p1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4" name="Google Shape;5124;p1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5" name="Google Shape;5125;p1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6" name="Google Shape;5126;p1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7" name="Google Shape;5127;p1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8" name="Google Shape;5128;p1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9" name="Google Shape;5129;p1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0" name="Google Shape;5130;p1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1" name="Google Shape;5131;p1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2" name="Google Shape;5132;p1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3" name="Google Shape;5133;p1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4" name="Google Shape;5134;p1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5" name="Google Shape;5135;p1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6" name="Google Shape;5136;p1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7" name="Google Shape;5137;p1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8" name="Google Shape;5138;p1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9" name="Google Shape;5139;p1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0" name="Google Shape;5140;p1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1" name="Google Shape;5141;p1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2" name="Google Shape;5142;p1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3" name="Google Shape;5143;p1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4" name="Google Shape;5144;p1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5" name="Google Shape;5145;p1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6" name="Google Shape;5146;p1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7" name="Google Shape;5147;p1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8" name="Google Shape;5148;p1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9" name="Google Shape;5149;p1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0" name="Google Shape;5150;p1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1" name="Google Shape;5151;p1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2" name="Google Shape;5152;p1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3" name="Google Shape;5153;p1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4" name="Google Shape;5154;p1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5" name="Google Shape;5155;p1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6" name="Google Shape;5156;p1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7" name="Google Shape;5157;p1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8" name="Google Shape;5158;p1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9" name="Google Shape;5159;p1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0" name="Google Shape;5160;p1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1" name="Google Shape;5161;p1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2" name="Google Shape;5162;p1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3" name="Google Shape;5163;p1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4" name="Google Shape;5164;p1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5" name="Google Shape;5165;p1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6" name="Google Shape;5166;p1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7" name="Google Shape;5167;p1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8" name="Google Shape;5168;p1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9" name="Google Shape;5169;p1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0" name="Google Shape;5170;p1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1" name="Google Shape;5171;p1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2" name="Google Shape;5172;p1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3" name="Google Shape;5173;p1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4" name="Google Shape;5174;p1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5" name="Google Shape;5175;p1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6" name="Google Shape;5176;p1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7" name="Google Shape;5177;p1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8" name="Google Shape;5178;p1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9" name="Google Shape;5179;p1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0" name="Google Shape;5180;p1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1" name="Google Shape;5181;p1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2" name="Google Shape;5182;p1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3" name="Google Shape;5183;p1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4" name="Google Shape;5184;p1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5" name="Google Shape;5185;p1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6" name="Google Shape;5186;p1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7" name="Google Shape;5187;p1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8" name="Google Shape;5188;p1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9" name="Google Shape;5189;p1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0" name="Google Shape;5190;p1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1" name="Google Shape;5191;p1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2" name="Google Shape;5192;p1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3" name="Google Shape;5193;p1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4" name="Google Shape;5194;p1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5" name="Google Shape;5195;p1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6" name="Google Shape;5196;p1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7" name="Google Shape;5197;p1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8" name="Google Shape;5198;p1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9" name="Google Shape;5199;p1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0" name="Google Shape;5200;p1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1" name="Google Shape;5201;p1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2" name="Google Shape;5202;p1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3" name="Google Shape;5203;p1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4" name="Google Shape;5204;p1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5" name="Google Shape;5205;p1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6" name="Google Shape;5206;p1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7" name="Google Shape;5207;p1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8" name="Google Shape;5208;p1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9" name="Google Shape;5209;p1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0" name="Google Shape;5210;p1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1" name="Google Shape;5211;p1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2" name="Google Shape;5212;p1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3" name="Google Shape;5213;p1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4" name="Google Shape;5214;p1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5" name="Google Shape;5215;p1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6" name="Google Shape;5216;p1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7" name="Google Shape;5217;p1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8" name="Google Shape;5218;p1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9" name="Google Shape;5219;p1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0" name="Google Shape;5220;p1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1" name="Google Shape;5221;p1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2" name="Google Shape;5222;p1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3" name="Google Shape;5223;p1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4" name="Google Shape;5224;p1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5" name="Google Shape;5225;p1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6" name="Google Shape;5226;p1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7" name="Google Shape;5227;p1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8" name="Google Shape;5228;p1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9" name="Google Shape;5229;p1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0" name="Google Shape;5230;p1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1" name="Google Shape;5231;p1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2" name="Google Shape;5232;p1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3" name="Google Shape;5233;p1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4" name="Google Shape;5234;p1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5" name="Google Shape;5235;p1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6" name="Google Shape;5236;p1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7" name="Google Shape;5237;p1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8" name="Google Shape;5238;p1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9" name="Google Shape;5239;p1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0" name="Google Shape;5240;p1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1" name="Google Shape;5241;p1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2" name="Google Shape;5242;p1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3" name="Google Shape;5243;p1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4" name="Google Shape;5244;p1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5" name="Google Shape;5245;p1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6" name="Google Shape;5246;p1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7" name="Google Shape;5247;p1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8" name="Google Shape;5248;p1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9" name="Google Shape;5249;p1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0" name="Google Shape;5250;p1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1" name="Google Shape;5251;p1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2" name="Google Shape;5252;p1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3" name="Google Shape;5253;p1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4" name="Google Shape;5254;p1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5" name="Google Shape;5255;p1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6" name="Google Shape;5256;p1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7" name="Google Shape;5257;p1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8" name="Google Shape;5258;p1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9" name="Google Shape;5259;p1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0" name="Google Shape;5260;p1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1" name="Google Shape;5261;p1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2" name="Google Shape;5262;p1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3" name="Google Shape;5263;p1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4" name="Google Shape;5264;p1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5" name="Google Shape;5265;p1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6" name="Google Shape;5266;p1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7" name="Google Shape;5267;p1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8" name="Google Shape;5268;p1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9" name="Google Shape;5269;p1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0" name="Google Shape;5270;p1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1" name="Google Shape;5271;p1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2" name="Google Shape;5272;p1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3" name="Google Shape;5273;p1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4" name="Google Shape;5274;p1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5" name="Google Shape;5275;p1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6" name="Google Shape;5276;p1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7" name="Google Shape;5277;p1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8" name="Google Shape;5278;p1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9" name="Google Shape;5279;p1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0" name="Google Shape;5280;p1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1" name="Google Shape;5281;p1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2" name="Google Shape;5282;p1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3" name="Google Shape;5283;p1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4" name="Google Shape;5284;p1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5" name="Google Shape;5285;p1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6" name="Google Shape;5286;p1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7" name="Google Shape;5287;p1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8" name="Google Shape;5288;p1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9" name="Google Shape;5289;p1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0" name="Google Shape;5290;p1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1" name="Google Shape;5291;p1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2" name="Google Shape;5292;p1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3" name="Google Shape;5293;p1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4" name="Google Shape;5294;p1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5" name="Google Shape;5295;p1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6" name="Google Shape;5296;p1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7" name="Google Shape;5297;p1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8" name="Google Shape;5298;p1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9" name="Google Shape;5299;p1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0" name="Google Shape;5300;p1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1" name="Google Shape;5301;p1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2" name="Google Shape;5302;p1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3" name="Google Shape;5303;p1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4" name="Google Shape;5304;p1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5" name="Google Shape;5305;p1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6" name="Google Shape;5306;p1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7" name="Google Shape;5307;p1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8" name="Google Shape;5308;p1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9" name="Google Shape;5309;p1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0" name="Google Shape;5310;p1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1" name="Google Shape;5311;p1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2" name="Google Shape;5312;p1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3" name="Google Shape;5313;p1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4" name="Google Shape;5314;p1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5" name="Google Shape;5315;p1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6" name="Google Shape;5316;p1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7" name="Google Shape;5317;p1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8" name="Google Shape;5318;p1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9" name="Google Shape;5319;p1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0" name="Google Shape;5320;p1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1" name="Google Shape;5321;p1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2" name="Google Shape;5322;p1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3" name="Google Shape;5323;p1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4" name="Google Shape;5324;p1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5" name="Google Shape;5325;p1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6" name="Google Shape;5326;p1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7" name="Google Shape;5327;p1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8" name="Google Shape;5328;p1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9" name="Google Shape;5329;p1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0" name="Google Shape;5330;p1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1" name="Google Shape;5331;p1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2" name="Google Shape;5332;p1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3" name="Google Shape;5333;p1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4" name="Google Shape;5334;p1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5" name="Google Shape;5335;p1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6" name="Google Shape;5336;p1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7" name="Google Shape;5337;p1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8" name="Google Shape;5338;p1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9" name="Google Shape;5339;p1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0" name="Google Shape;5340;p1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1" name="Google Shape;5341;p1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2" name="Google Shape;5342;p1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3" name="Google Shape;5343;p1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4" name="Google Shape;5344;p1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5" name="Google Shape;5345;p1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6" name="Google Shape;5346;p1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7" name="Google Shape;5347;p1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8" name="Google Shape;5348;p1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9" name="Google Shape;5349;p1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0" name="Google Shape;5350;p1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1" name="Google Shape;5351;p1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2" name="Google Shape;5352;p1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1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1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5" name="Google Shape;5355;p1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6" name="Google Shape;5356;p1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7" name="Google Shape;5357;p1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8" name="Google Shape;5358;p1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1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60" name="Google Shape;5360;p19"/>
            <p:cNvGrpSpPr/>
            <p:nvPr/>
          </p:nvGrpSpPr>
          <p:grpSpPr>
            <a:xfrm>
              <a:off x="-837050" y="-458775"/>
              <a:ext cx="10391084" cy="6126835"/>
              <a:chOff x="-837050" y="-458775"/>
              <a:chExt cx="10391084" cy="6126835"/>
            </a:xfrm>
          </p:grpSpPr>
          <p:sp>
            <p:nvSpPr>
              <p:cNvPr id="5361" name="Google Shape;5361;p19"/>
              <p:cNvSpPr/>
              <p:nvPr/>
            </p:nvSpPr>
            <p:spPr>
              <a:xfrm rot="5400000">
                <a:off x="-371753" y="2985027"/>
                <a:ext cx="2491526" cy="2874541"/>
              </a:xfrm>
              <a:custGeom>
                <a:rect b="b" l="l" r="r" t="t"/>
                <a:pathLst>
                  <a:path extrusionOk="0" h="66990" w="58064">
                    <a:moveTo>
                      <a:pt x="3804" y="60929"/>
                    </a:moveTo>
                    <a:cubicBezTo>
                      <a:pt x="4603" y="59331"/>
                      <a:pt x="4857" y="57530"/>
                      <a:pt x="5415" y="55831"/>
                    </a:cubicBezTo>
                    <a:cubicBezTo>
                      <a:pt x="6201" y="53498"/>
                      <a:pt x="7583" y="51393"/>
                      <a:pt x="9396" y="49732"/>
                    </a:cubicBezTo>
                    <a:cubicBezTo>
                      <a:pt x="12883" y="46575"/>
                      <a:pt x="17626" y="45319"/>
                      <a:pt x="22000" y="43620"/>
                    </a:cubicBezTo>
                    <a:cubicBezTo>
                      <a:pt x="26388" y="41921"/>
                      <a:pt x="30902" y="39283"/>
                      <a:pt x="32474" y="34845"/>
                    </a:cubicBezTo>
                    <a:cubicBezTo>
                      <a:pt x="33692" y="31422"/>
                      <a:pt x="32880" y="27656"/>
                      <a:pt x="32614" y="24029"/>
                    </a:cubicBezTo>
                    <a:cubicBezTo>
                      <a:pt x="32043" y="15914"/>
                      <a:pt x="34275" y="7849"/>
                      <a:pt x="38954" y="1205"/>
                    </a:cubicBezTo>
                    <a:cubicBezTo>
                      <a:pt x="39322" y="672"/>
                      <a:pt x="39791" y="102"/>
                      <a:pt x="40438" y="51"/>
                    </a:cubicBezTo>
                    <a:cubicBezTo>
                      <a:pt x="41122" y="0"/>
                      <a:pt x="41706" y="545"/>
                      <a:pt x="41972" y="1179"/>
                    </a:cubicBezTo>
                    <a:cubicBezTo>
                      <a:pt x="42238" y="1801"/>
                      <a:pt x="42251" y="2498"/>
                      <a:pt x="42365" y="3170"/>
                    </a:cubicBezTo>
                    <a:cubicBezTo>
                      <a:pt x="43151" y="8039"/>
                      <a:pt x="48654" y="11222"/>
                      <a:pt x="49149" y="16142"/>
                    </a:cubicBezTo>
                    <a:cubicBezTo>
                      <a:pt x="49555" y="20111"/>
                      <a:pt x="46524" y="23902"/>
                      <a:pt x="47158" y="27833"/>
                    </a:cubicBezTo>
                    <a:cubicBezTo>
                      <a:pt x="47817" y="31904"/>
                      <a:pt x="51977" y="34287"/>
                      <a:pt x="54475" y="37572"/>
                    </a:cubicBezTo>
                    <a:cubicBezTo>
                      <a:pt x="57683" y="41781"/>
                      <a:pt x="58063" y="47513"/>
                      <a:pt x="57328" y="52750"/>
                    </a:cubicBezTo>
                    <a:cubicBezTo>
                      <a:pt x="56922" y="55755"/>
                      <a:pt x="56022" y="58976"/>
                      <a:pt x="53562" y="60738"/>
                    </a:cubicBezTo>
                    <a:cubicBezTo>
                      <a:pt x="52268" y="61651"/>
                      <a:pt x="50683" y="62057"/>
                      <a:pt x="49149" y="62425"/>
                    </a:cubicBezTo>
                    <a:cubicBezTo>
                      <a:pt x="37255" y="65202"/>
                      <a:pt x="25044" y="66368"/>
                      <a:pt x="12833" y="66673"/>
                    </a:cubicBezTo>
                    <a:cubicBezTo>
                      <a:pt x="8902" y="66774"/>
                      <a:pt x="3005" y="66990"/>
                      <a:pt x="0" y="63934"/>
                    </a:cubicBezTo>
                    <a:cubicBezTo>
                      <a:pt x="1687" y="63490"/>
                      <a:pt x="3005" y="62539"/>
                      <a:pt x="3804" y="609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2" name="Google Shape;5362;p19"/>
              <p:cNvSpPr/>
              <p:nvPr/>
            </p:nvSpPr>
            <p:spPr>
              <a:xfrm rot="5400000">
                <a:off x="7301167" y="-971219"/>
                <a:ext cx="1537881" cy="2967852"/>
              </a:xfrm>
              <a:custGeom>
                <a:rect b="b" l="l" r="r" t="t"/>
                <a:pathLst>
                  <a:path extrusionOk="0" h="72608" w="37624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3" name="Google Shape;5363;p19"/>
              <p:cNvSpPr/>
              <p:nvPr/>
            </p:nvSpPr>
            <p:spPr>
              <a:xfrm>
                <a:off x="-837050" y="-458775"/>
                <a:ext cx="1657850" cy="1740436"/>
              </a:xfrm>
              <a:custGeom>
                <a:rect b="b" l="l" r="r" t="t"/>
                <a:pathLst>
                  <a:path extrusionOk="0" h="36901" w="3515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64" name="Google Shape;5364;p19"/>
            <p:cNvSpPr/>
            <p:nvPr/>
          </p:nvSpPr>
          <p:spPr>
            <a:xfrm flipH="1" rot="5400000">
              <a:off x="7393383" y="3453476"/>
              <a:ext cx="3036568" cy="980107"/>
            </a:xfrm>
            <a:custGeom>
              <a:rect b="b" l="l" r="r" t="t"/>
              <a:pathLst>
                <a:path extrusionOk="0" h="15222" w="47159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160000" dist="66675">
                <a:srgbClr val="000000">
                  <a:alpha val="1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 flipH="1">
              <a:off x="8196390" y="2697148"/>
              <a:ext cx="1657860" cy="2694330"/>
            </a:xfrm>
            <a:custGeom>
              <a:rect b="b" l="l" r="r" t="t"/>
              <a:pathLst>
                <a:path extrusionOk="0" h="89811" w="55262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rotWithShape="0" algn="bl" dir="5160000" dist="66675">
                <a:srgbClr val="000000">
                  <a:alpha val="1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6" name="Google Shape;5366;p19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5367" name="Shape 5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8" name="Google Shape;5368;p20"/>
          <p:cNvGrpSpPr/>
          <p:nvPr/>
        </p:nvGrpSpPr>
        <p:grpSpPr>
          <a:xfrm>
            <a:off x="-867251" y="-660788"/>
            <a:ext cx="10736477" cy="6251964"/>
            <a:chOff x="-867251" y="-660788"/>
            <a:chExt cx="10736477" cy="6251964"/>
          </a:xfrm>
        </p:grpSpPr>
        <p:sp>
          <p:nvSpPr>
            <p:cNvPr id="5369" name="Google Shape;5369;p20"/>
            <p:cNvSpPr/>
            <p:nvPr/>
          </p:nvSpPr>
          <p:spPr>
            <a:xfrm rot="-5400000">
              <a:off x="7157242" y="-1521482"/>
              <a:ext cx="1851289" cy="3572677"/>
            </a:xfrm>
            <a:custGeom>
              <a:rect b="b" l="l" r="r" t="t"/>
              <a:pathLst>
                <a:path extrusionOk="0" h="72608" w="37624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20"/>
            <p:cNvSpPr/>
            <p:nvPr/>
          </p:nvSpPr>
          <p:spPr>
            <a:xfrm>
              <a:off x="-710250" y="-376475"/>
              <a:ext cx="1657850" cy="1740436"/>
            </a:xfrm>
            <a:custGeom>
              <a:rect b="b" l="l" r="r" t="t"/>
              <a:pathLst>
                <a:path extrusionOk="0" h="36901" w="3515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71" name="Google Shape;5371;p20"/>
            <p:cNvGrpSpPr/>
            <p:nvPr/>
          </p:nvGrpSpPr>
          <p:grpSpPr>
            <a:xfrm>
              <a:off x="8594647" y="2073045"/>
              <a:ext cx="1096387" cy="1751203"/>
              <a:chOff x="7831389" y="536225"/>
              <a:chExt cx="471402" cy="752947"/>
            </a:xfrm>
          </p:grpSpPr>
          <p:sp>
            <p:nvSpPr>
              <p:cNvPr id="5372" name="Google Shape;5372;p20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rect b="b" l="l" r="r" t="t"/>
                <a:pathLst>
                  <a:path extrusionOk="0" h="10133" w="10133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3" name="Google Shape;5373;p20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rect b="b" l="l" r="r" t="t"/>
                <a:pathLst>
                  <a:path extrusionOk="0" h="8078" w="8066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4" name="Google Shape;5374;p20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5" name="Google Shape;5375;p20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rect b="b" l="l" r="r" t="t"/>
                <a:pathLst>
                  <a:path extrusionOk="0" h="9106" w="9093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6" name="Google Shape;5376;p20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7" name="Google Shape;5377;p20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rect b="b" l="l" r="r" t="t"/>
                <a:pathLst>
                  <a:path extrusionOk="0" h="12200" w="12199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8" name="Google Shape;5378;p20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rect b="b" l="l" r="r" t="t"/>
                <a:pathLst>
                  <a:path extrusionOk="0" h="11172" w="1116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9" name="Google Shape;5379;p20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rect b="b" l="l" r="r" t="t"/>
                <a:pathLst>
                  <a:path extrusionOk="0" h="1890" w="1878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0" name="Google Shape;5380;p20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rect b="b" l="l" r="r" t="t"/>
                <a:pathLst>
                  <a:path extrusionOk="0" h="2918" w="2905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1" name="Google Shape;5381;p20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2" name="Google Shape;5382;p20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rect b="b" l="l" r="r" t="t"/>
                <a:pathLst>
                  <a:path extrusionOk="0" h="851" w="851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3" name="Google Shape;5383;p20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rect b="b" l="l" r="r" t="t"/>
                <a:pathLst>
                  <a:path extrusionOk="0" h="6012" w="5999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4" name="Google Shape;5384;p20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rect b="b" l="l" r="r" t="t"/>
                <a:pathLst>
                  <a:path extrusionOk="0" h="7039" w="7039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5" name="Google Shape;5385;p20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rect b="b" l="l" r="r" t="t"/>
                <a:pathLst>
                  <a:path extrusionOk="0" h="3945" w="3945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6" name="Google Shape;5386;p20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rect b="b" l="l" r="r" t="t"/>
                <a:pathLst>
                  <a:path extrusionOk="0" h="4984" w="4972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7" name="Google Shape;5387;p20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rect b="b" l="l" r="r" t="t"/>
                <a:pathLst>
                  <a:path extrusionOk="0" h="5998" w="5999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8" name="Google Shape;5388;p20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rect b="b" l="l" r="r" t="t"/>
                <a:pathLst>
                  <a:path extrusionOk="0" h="4971" w="4972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9" name="Google Shape;5389;p20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0" name="Google Shape;5390;p20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rect b="b" l="l" r="r" t="t"/>
                <a:pathLst>
                  <a:path extrusionOk="0" h="7038" w="7039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1" name="Google Shape;5391;p20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rect b="b" l="l" r="r" t="t"/>
                <a:pathLst>
                  <a:path extrusionOk="0" h="850" w="851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2" name="Google Shape;5392;p20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rect b="b" l="l" r="r" t="t"/>
                <a:pathLst>
                  <a:path extrusionOk="0" h="2904" w="2905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3" name="Google Shape;5393;p20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rect b="b" l="l" r="r" t="t"/>
                <a:pathLst>
                  <a:path extrusionOk="0" h="8065" w="8066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4" name="Google Shape;5394;p20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rect b="b" l="l" r="r" t="t"/>
                <a:pathLst>
                  <a:path extrusionOk="0" h="1877" w="1878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5" name="Google Shape;5395;p20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rect b="b" l="l" r="r" t="t"/>
                <a:pathLst>
                  <a:path extrusionOk="0" h="3944" w="3945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6" name="Google Shape;5396;p20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7" name="Google Shape;5397;p20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8" name="Google Shape;5398;p20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9" name="Google Shape;5399;p20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rect b="b" l="l" r="r" t="t"/>
                <a:pathLst>
                  <a:path extrusionOk="0" h="9105" w="9093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0" name="Google Shape;5400;p20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rect b="b" l="l" r="r" t="t"/>
                <a:pathLst>
                  <a:path extrusionOk="0" h="10132" w="10133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1" name="Google Shape;5401;p20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rect b="b" l="l" r="r" t="t"/>
                <a:pathLst>
                  <a:path extrusionOk="0" h="11159" w="1116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2" name="Google Shape;5402;p20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rect b="b" l="l" r="r" t="t"/>
                <a:pathLst>
                  <a:path extrusionOk="0" h="12199" w="12187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03" name="Google Shape;5403;p20"/>
            <p:cNvGrpSpPr/>
            <p:nvPr/>
          </p:nvGrpSpPr>
          <p:grpSpPr>
            <a:xfrm>
              <a:off x="-867251" y="2073059"/>
              <a:ext cx="10488381" cy="3518117"/>
              <a:chOff x="-867251" y="2073059"/>
              <a:chExt cx="10488381" cy="3518117"/>
            </a:xfrm>
          </p:grpSpPr>
          <p:sp>
            <p:nvSpPr>
              <p:cNvPr id="5404" name="Google Shape;5404;p20"/>
              <p:cNvSpPr/>
              <p:nvPr/>
            </p:nvSpPr>
            <p:spPr>
              <a:xfrm flipH="1">
                <a:off x="7900133" y="2569715"/>
                <a:ext cx="1720997" cy="2796939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160000" dist="66675">
                  <a:srgbClr val="000000">
                    <a:alpha val="1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05" name="Google Shape;5405;p20"/>
              <p:cNvGrpSpPr/>
              <p:nvPr/>
            </p:nvGrpSpPr>
            <p:grpSpPr>
              <a:xfrm>
                <a:off x="-867251" y="2073059"/>
                <a:ext cx="2833413" cy="3518117"/>
                <a:chOff x="-867251" y="2073059"/>
                <a:chExt cx="2833413" cy="3518117"/>
              </a:xfrm>
            </p:grpSpPr>
            <p:sp>
              <p:nvSpPr>
                <p:cNvPr id="5406" name="Google Shape;5406;p20"/>
                <p:cNvSpPr/>
                <p:nvPr/>
              </p:nvSpPr>
              <p:spPr>
                <a:xfrm flipH="1" rot="10800000">
                  <a:off x="-867251" y="2073059"/>
                  <a:ext cx="1513125" cy="3518117"/>
                </a:xfrm>
                <a:custGeom>
                  <a:rect b="b" l="l" r="r" t="t"/>
                  <a:pathLst>
                    <a:path extrusionOk="0" h="104628" w="4500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rotWithShape="0" algn="bl" dir="528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7" name="Google Shape;5407;p20"/>
                <p:cNvSpPr/>
                <p:nvPr/>
              </p:nvSpPr>
              <p:spPr>
                <a:xfrm flipH="1">
                  <a:off x="-521425" y="2532001"/>
                  <a:ext cx="2487586" cy="2978048"/>
                </a:xfrm>
                <a:custGeom>
                  <a:rect b="b" l="l" r="r" t="t"/>
                  <a:pathLst>
                    <a:path extrusionOk="0" h="88134" w="73619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rotWithShape="0" algn="bl" dir="522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408" name="Google Shape;5408;p20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"/>
          <p:cNvGrpSpPr/>
          <p:nvPr/>
        </p:nvGrpSpPr>
        <p:grpSpPr>
          <a:xfrm>
            <a:off x="-896069" y="-1370700"/>
            <a:ext cx="10936138" cy="8509759"/>
            <a:chOff x="-896069" y="-1370700"/>
            <a:chExt cx="10936138" cy="8509759"/>
          </a:xfrm>
        </p:grpSpPr>
        <p:grpSp>
          <p:nvGrpSpPr>
            <p:cNvPr id="842" name="Google Shape;842;p3"/>
            <p:cNvGrpSpPr/>
            <p:nvPr/>
          </p:nvGrpSpPr>
          <p:grpSpPr>
            <a:xfrm>
              <a:off x="722367" y="3042611"/>
              <a:ext cx="1816075" cy="1816195"/>
              <a:chOff x="1345541" y="2876909"/>
              <a:chExt cx="1348737" cy="1348826"/>
            </a:xfrm>
          </p:grpSpPr>
          <p:sp>
            <p:nvSpPr>
              <p:cNvPr id="843" name="Google Shape;843;p3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9" name="Google Shape;1219;p3"/>
            <p:cNvGrpSpPr/>
            <p:nvPr/>
          </p:nvGrpSpPr>
          <p:grpSpPr>
            <a:xfrm>
              <a:off x="2840889" y="3392"/>
              <a:ext cx="2072018" cy="918768"/>
              <a:chOff x="5558750" y="1183008"/>
              <a:chExt cx="835660" cy="370516"/>
            </a:xfrm>
          </p:grpSpPr>
          <p:sp>
            <p:nvSpPr>
              <p:cNvPr id="1220" name="Google Shape;1220;p3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3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3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3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3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5" name="Google Shape;1245;p3"/>
            <p:cNvGrpSpPr/>
            <p:nvPr/>
          </p:nvGrpSpPr>
          <p:grpSpPr>
            <a:xfrm>
              <a:off x="279524" y="-1370700"/>
              <a:ext cx="8325226" cy="7547088"/>
              <a:chOff x="279524" y="-1370700"/>
              <a:chExt cx="8325226" cy="7547088"/>
            </a:xfrm>
          </p:grpSpPr>
          <p:sp>
            <p:nvSpPr>
              <p:cNvPr id="1246" name="Google Shape;1246;p3"/>
              <p:cNvSpPr/>
              <p:nvPr/>
            </p:nvSpPr>
            <p:spPr>
              <a:xfrm rot="5400000">
                <a:off x="3165699" y="652376"/>
                <a:ext cx="2678741" cy="561054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 flipH="1">
                <a:off x="5762984" y="-928275"/>
                <a:ext cx="2841766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279524" y="-1370700"/>
                <a:ext cx="2053625" cy="3666951"/>
              </a:xfrm>
              <a:custGeom>
                <a:rect b="b" l="l" r="r" t="t"/>
                <a:pathLst>
                  <a:path extrusionOk="0" h="114173" w="63941">
                    <a:moveTo>
                      <a:pt x="22723" y="0"/>
                    </a:moveTo>
                    <a:cubicBezTo>
                      <a:pt x="20175" y="0"/>
                      <a:pt x="17627" y="113"/>
                      <a:pt x="15090" y="336"/>
                    </a:cubicBezTo>
                    <a:cubicBezTo>
                      <a:pt x="11668" y="655"/>
                      <a:pt x="8103" y="1212"/>
                      <a:pt x="5301" y="3217"/>
                    </a:cubicBezTo>
                    <a:cubicBezTo>
                      <a:pt x="1" y="7006"/>
                      <a:pt x="1083" y="11813"/>
                      <a:pt x="4839" y="15760"/>
                    </a:cubicBezTo>
                    <a:cubicBezTo>
                      <a:pt x="8914" y="20026"/>
                      <a:pt x="11541" y="25295"/>
                      <a:pt x="10474" y="31375"/>
                    </a:cubicBezTo>
                    <a:cubicBezTo>
                      <a:pt x="9456" y="37201"/>
                      <a:pt x="5381" y="42597"/>
                      <a:pt x="6256" y="48439"/>
                    </a:cubicBezTo>
                    <a:cubicBezTo>
                      <a:pt x="6972" y="53214"/>
                      <a:pt x="10840" y="56827"/>
                      <a:pt x="13085" y="61109"/>
                    </a:cubicBezTo>
                    <a:cubicBezTo>
                      <a:pt x="18290" y="70914"/>
                      <a:pt x="14708" y="82789"/>
                      <a:pt x="14406" y="93867"/>
                    </a:cubicBezTo>
                    <a:cubicBezTo>
                      <a:pt x="14342" y="96414"/>
                      <a:pt x="14470" y="99008"/>
                      <a:pt x="15441" y="101364"/>
                    </a:cubicBezTo>
                    <a:cubicBezTo>
                      <a:pt x="16411" y="103704"/>
                      <a:pt x="18369" y="105757"/>
                      <a:pt x="20868" y="106267"/>
                    </a:cubicBezTo>
                    <a:cubicBezTo>
                      <a:pt x="21317" y="106356"/>
                      <a:pt x="21765" y="106395"/>
                      <a:pt x="22212" y="106395"/>
                    </a:cubicBezTo>
                    <a:cubicBezTo>
                      <a:pt x="24387" y="106395"/>
                      <a:pt x="26559" y="105493"/>
                      <a:pt x="28763" y="105216"/>
                    </a:cubicBezTo>
                    <a:cubicBezTo>
                      <a:pt x="29266" y="105154"/>
                      <a:pt x="29769" y="105123"/>
                      <a:pt x="30269" y="105123"/>
                    </a:cubicBezTo>
                    <a:cubicBezTo>
                      <a:pt x="33205" y="105123"/>
                      <a:pt x="36049" y="106186"/>
                      <a:pt x="38266" y="108145"/>
                    </a:cubicBezTo>
                    <a:cubicBezTo>
                      <a:pt x="40797" y="110405"/>
                      <a:pt x="42771" y="113939"/>
                      <a:pt x="46145" y="114162"/>
                    </a:cubicBezTo>
                    <a:cubicBezTo>
                      <a:pt x="46252" y="114169"/>
                      <a:pt x="46359" y="114173"/>
                      <a:pt x="46466" y="114173"/>
                    </a:cubicBezTo>
                    <a:cubicBezTo>
                      <a:pt x="47992" y="114173"/>
                      <a:pt x="49464" y="113447"/>
                      <a:pt x="50714" y="112554"/>
                    </a:cubicBezTo>
                    <a:cubicBezTo>
                      <a:pt x="54661" y="109689"/>
                      <a:pt x="57081" y="105168"/>
                      <a:pt x="57287" y="100298"/>
                    </a:cubicBezTo>
                    <a:cubicBezTo>
                      <a:pt x="57415" y="96271"/>
                      <a:pt x="56014" y="92371"/>
                      <a:pt x="54788" y="88535"/>
                    </a:cubicBezTo>
                    <a:cubicBezTo>
                      <a:pt x="52321" y="80878"/>
                      <a:pt x="50491" y="72554"/>
                      <a:pt x="52958" y="64913"/>
                    </a:cubicBezTo>
                    <a:cubicBezTo>
                      <a:pt x="54470" y="60297"/>
                      <a:pt x="57431" y="56318"/>
                      <a:pt x="59787" y="52084"/>
                    </a:cubicBezTo>
                    <a:cubicBezTo>
                      <a:pt x="62142" y="47834"/>
                      <a:pt x="63941" y="42915"/>
                      <a:pt x="62827" y="38188"/>
                    </a:cubicBezTo>
                    <a:cubicBezTo>
                      <a:pt x="62079" y="35052"/>
                      <a:pt x="60089" y="32251"/>
                      <a:pt x="59771" y="29051"/>
                    </a:cubicBezTo>
                    <a:cubicBezTo>
                      <a:pt x="59277" y="24212"/>
                      <a:pt x="62636" y="19533"/>
                      <a:pt x="61792" y="14757"/>
                    </a:cubicBezTo>
                    <a:cubicBezTo>
                      <a:pt x="60869" y="9537"/>
                      <a:pt x="55457" y="6496"/>
                      <a:pt x="50475" y="4729"/>
                    </a:cubicBezTo>
                    <a:cubicBezTo>
                      <a:pt x="41600" y="1546"/>
                      <a:pt x="32163" y="0"/>
                      <a:pt x="22723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 flipH="1" rot="-5400000">
                <a:off x="2699957" y="3612848"/>
                <a:ext cx="1820251" cy="3306827"/>
              </a:xfrm>
              <a:custGeom>
                <a:rect b="b" l="l" r="r" t="t"/>
                <a:pathLst>
                  <a:path extrusionOk="0" h="58877" w="32409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0" name="Google Shape;1250;p3"/>
            <p:cNvGrpSpPr/>
            <p:nvPr/>
          </p:nvGrpSpPr>
          <p:grpSpPr>
            <a:xfrm>
              <a:off x="-896069" y="1241649"/>
              <a:ext cx="10936138" cy="5897410"/>
              <a:chOff x="-875538" y="1241649"/>
              <a:chExt cx="10936138" cy="5897410"/>
            </a:xfrm>
          </p:grpSpPr>
          <p:sp>
            <p:nvSpPr>
              <p:cNvPr id="1251" name="Google Shape;1251;p3"/>
              <p:cNvSpPr/>
              <p:nvPr/>
            </p:nvSpPr>
            <p:spPr>
              <a:xfrm flipH="1">
                <a:off x="7520006" y="1995750"/>
                <a:ext cx="2256347" cy="3666983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rotWithShape="0" algn="bl" dir="5100000" dist="66675">
                  <a:srgbClr val="000000">
                    <a:alpha val="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-875538" y="1241649"/>
                <a:ext cx="3392676" cy="5897410"/>
              </a:xfrm>
              <a:custGeom>
                <a:rect b="b" l="l" r="r" t="t"/>
                <a:pathLst>
                  <a:path extrusionOk="0" h="145678" w="83806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 flipH="1">
                <a:off x="-698480" y="2489362"/>
                <a:ext cx="2841693" cy="3401972"/>
              </a:xfrm>
              <a:custGeom>
                <a:rect b="b" l="l" r="r" t="t"/>
                <a:pathLst>
                  <a:path extrusionOk="0" h="88134" w="73619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 rot="10800000">
                <a:off x="8270612" y="2248785"/>
                <a:ext cx="1789988" cy="4161840"/>
              </a:xfrm>
              <a:custGeom>
                <a:rect b="b" l="l" r="r" t="t"/>
                <a:pathLst>
                  <a:path extrusionOk="0" h="104628" w="4500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5" name="Google Shape;1255;p3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56" name="Google Shape;1256;p3"/>
          <p:cNvSpPr txBox="1"/>
          <p:nvPr>
            <p:ph hasCustomPrompt="1"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57" name="Google Shape;1257;p3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0_1_1">
    <p:spTree>
      <p:nvGrpSpPr>
        <p:cNvPr id="5409" name="Shape 5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0" name="Google Shape;5410;p21"/>
          <p:cNvGrpSpPr/>
          <p:nvPr/>
        </p:nvGrpSpPr>
        <p:grpSpPr>
          <a:xfrm>
            <a:off x="-548190" y="-659885"/>
            <a:ext cx="10293390" cy="6265054"/>
            <a:chOff x="-548190" y="-659885"/>
            <a:chExt cx="10293390" cy="6265054"/>
          </a:xfrm>
        </p:grpSpPr>
        <p:sp>
          <p:nvSpPr>
            <p:cNvPr id="5411" name="Google Shape;5411;p21"/>
            <p:cNvSpPr/>
            <p:nvPr/>
          </p:nvSpPr>
          <p:spPr>
            <a:xfrm flipH="1">
              <a:off x="8421637" y="2002069"/>
              <a:ext cx="1323563" cy="3077371"/>
            </a:xfrm>
            <a:custGeom>
              <a:rect b="b" l="l" r="r" t="t"/>
              <a:pathLst>
                <a:path extrusionOk="0" h="104628" w="45000">
                  <a:moveTo>
                    <a:pt x="6248" y="0"/>
                  </a:moveTo>
                  <a:cubicBezTo>
                    <a:pt x="5712" y="0"/>
                    <a:pt x="5188" y="46"/>
                    <a:pt x="4680" y="142"/>
                  </a:cubicBezTo>
                  <a:cubicBezTo>
                    <a:pt x="1" y="1033"/>
                    <a:pt x="780" y="10361"/>
                    <a:pt x="908" y="13847"/>
                  </a:cubicBezTo>
                  <a:cubicBezTo>
                    <a:pt x="1560" y="32661"/>
                    <a:pt x="4792" y="51253"/>
                    <a:pt x="7943" y="69812"/>
                  </a:cubicBezTo>
                  <a:cubicBezTo>
                    <a:pt x="9503" y="78917"/>
                    <a:pt x="11063" y="88149"/>
                    <a:pt x="14836" y="96601"/>
                  </a:cubicBezTo>
                  <a:cubicBezTo>
                    <a:pt x="15998" y="99212"/>
                    <a:pt x="17478" y="101870"/>
                    <a:pt x="19945" y="103319"/>
                  </a:cubicBezTo>
                  <a:cubicBezTo>
                    <a:pt x="21675" y="104324"/>
                    <a:pt x="23711" y="104627"/>
                    <a:pt x="25734" y="104627"/>
                  </a:cubicBezTo>
                  <a:cubicBezTo>
                    <a:pt x="26242" y="104627"/>
                    <a:pt x="26750" y="104608"/>
                    <a:pt x="27251" y="104576"/>
                  </a:cubicBezTo>
                  <a:cubicBezTo>
                    <a:pt x="30132" y="104401"/>
                    <a:pt x="32966" y="103844"/>
                    <a:pt x="35687" y="102953"/>
                  </a:cubicBezTo>
                  <a:cubicBezTo>
                    <a:pt x="37247" y="102427"/>
                    <a:pt x="38871" y="101743"/>
                    <a:pt x="39874" y="100438"/>
                  </a:cubicBezTo>
                  <a:cubicBezTo>
                    <a:pt x="41259" y="98639"/>
                    <a:pt x="41179" y="96124"/>
                    <a:pt x="40686" y="93911"/>
                  </a:cubicBezTo>
                  <a:cubicBezTo>
                    <a:pt x="40192" y="91699"/>
                    <a:pt x="39364" y="89534"/>
                    <a:pt x="39428" y="87274"/>
                  </a:cubicBezTo>
                  <a:cubicBezTo>
                    <a:pt x="39524" y="83517"/>
                    <a:pt x="42070" y="80334"/>
                    <a:pt x="43376" y="76816"/>
                  </a:cubicBezTo>
                  <a:cubicBezTo>
                    <a:pt x="44999" y="72503"/>
                    <a:pt x="44410" y="66947"/>
                    <a:pt x="40686" y="64225"/>
                  </a:cubicBezTo>
                  <a:cubicBezTo>
                    <a:pt x="39380" y="63270"/>
                    <a:pt x="37789" y="62745"/>
                    <a:pt x="36372" y="61949"/>
                  </a:cubicBezTo>
                  <a:cubicBezTo>
                    <a:pt x="30260" y="58559"/>
                    <a:pt x="27888" y="50887"/>
                    <a:pt x="27713" y="43915"/>
                  </a:cubicBezTo>
                  <a:cubicBezTo>
                    <a:pt x="27538" y="36927"/>
                    <a:pt x="28986" y="29907"/>
                    <a:pt x="28063" y="22983"/>
                  </a:cubicBezTo>
                  <a:cubicBezTo>
                    <a:pt x="27219" y="16792"/>
                    <a:pt x="24402" y="10807"/>
                    <a:pt x="19865" y="6509"/>
                  </a:cubicBezTo>
                  <a:cubicBezTo>
                    <a:pt x="16760" y="3589"/>
                    <a:pt x="11029" y="0"/>
                    <a:pt x="6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14350" rotWithShape="0" algn="bl" dir="528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21"/>
            <p:cNvSpPr/>
            <p:nvPr/>
          </p:nvSpPr>
          <p:spPr>
            <a:xfrm>
              <a:off x="7603100" y="-659885"/>
              <a:ext cx="1851289" cy="3572677"/>
            </a:xfrm>
            <a:custGeom>
              <a:rect b="b" l="l" r="r" t="t"/>
              <a:pathLst>
                <a:path extrusionOk="0" h="72608" w="37624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13" name="Google Shape;5413;p21"/>
            <p:cNvGrpSpPr/>
            <p:nvPr/>
          </p:nvGrpSpPr>
          <p:grpSpPr>
            <a:xfrm>
              <a:off x="-548190" y="2307333"/>
              <a:ext cx="1096387" cy="1751203"/>
              <a:chOff x="7831389" y="536225"/>
              <a:chExt cx="471402" cy="752947"/>
            </a:xfrm>
          </p:grpSpPr>
          <p:sp>
            <p:nvSpPr>
              <p:cNvPr id="5414" name="Google Shape;5414;p21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rect b="b" l="l" r="r" t="t"/>
                <a:pathLst>
                  <a:path extrusionOk="0" h="10133" w="10133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5" name="Google Shape;5415;p21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rect b="b" l="l" r="r" t="t"/>
                <a:pathLst>
                  <a:path extrusionOk="0" h="8078" w="8066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6" name="Google Shape;5416;p21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7" name="Google Shape;5417;p21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rect b="b" l="l" r="r" t="t"/>
                <a:pathLst>
                  <a:path extrusionOk="0" h="9106" w="9093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8" name="Google Shape;5418;p21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9" name="Google Shape;5419;p21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rect b="b" l="l" r="r" t="t"/>
                <a:pathLst>
                  <a:path extrusionOk="0" h="12200" w="12199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0" name="Google Shape;5420;p21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rect b="b" l="l" r="r" t="t"/>
                <a:pathLst>
                  <a:path extrusionOk="0" h="11172" w="1116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1" name="Google Shape;5421;p21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rect b="b" l="l" r="r" t="t"/>
                <a:pathLst>
                  <a:path extrusionOk="0" h="1890" w="1878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2" name="Google Shape;5422;p21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rect b="b" l="l" r="r" t="t"/>
                <a:pathLst>
                  <a:path extrusionOk="0" h="2918" w="2905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3" name="Google Shape;5423;p21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4" name="Google Shape;5424;p21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rect b="b" l="l" r="r" t="t"/>
                <a:pathLst>
                  <a:path extrusionOk="0" h="851" w="851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5" name="Google Shape;5425;p21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rect b="b" l="l" r="r" t="t"/>
                <a:pathLst>
                  <a:path extrusionOk="0" h="6012" w="5999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6" name="Google Shape;5426;p21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rect b="b" l="l" r="r" t="t"/>
                <a:pathLst>
                  <a:path extrusionOk="0" h="7039" w="7039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7" name="Google Shape;5427;p21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rect b="b" l="l" r="r" t="t"/>
                <a:pathLst>
                  <a:path extrusionOk="0" h="3945" w="3945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8" name="Google Shape;5428;p21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rect b="b" l="l" r="r" t="t"/>
                <a:pathLst>
                  <a:path extrusionOk="0" h="4984" w="4972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9" name="Google Shape;5429;p21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rect b="b" l="l" r="r" t="t"/>
                <a:pathLst>
                  <a:path extrusionOk="0" h="5998" w="5999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0" name="Google Shape;5430;p21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rect b="b" l="l" r="r" t="t"/>
                <a:pathLst>
                  <a:path extrusionOk="0" h="4971" w="4972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1" name="Google Shape;5431;p21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2" name="Google Shape;5432;p21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rect b="b" l="l" r="r" t="t"/>
                <a:pathLst>
                  <a:path extrusionOk="0" h="7038" w="7039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3" name="Google Shape;5433;p21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rect b="b" l="l" r="r" t="t"/>
                <a:pathLst>
                  <a:path extrusionOk="0" h="850" w="851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4" name="Google Shape;5434;p21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rect b="b" l="l" r="r" t="t"/>
                <a:pathLst>
                  <a:path extrusionOk="0" h="2904" w="2905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5" name="Google Shape;5435;p21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rect b="b" l="l" r="r" t="t"/>
                <a:pathLst>
                  <a:path extrusionOk="0" h="8065" w="8066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6" name="Google Shape;5436;p21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rect b="b" l="l" r="r" t="t"/>
                <a:pathLst>
                  <a:path extrusionOk="0" h="1877" w="1878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7" name="Google Shape;5437;p21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rect b="b" l="l" r="r" t="t"/>
                <a:pathLst>
                  <a:path extrusionOk="0" h="3944" w="3945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8" name="Google Shape;5438;p21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9" name="Google Shape;5439;p21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0" name="Google Shape;5440;p21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1" name="Google Shape;5441;p21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rect b="b" l="l" r="r" t="t"/>
                <a:pathLst>
                  <a:path extrusionOk="0" h="9105" w="9093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2" name="Google Shape;5442;p21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rect b="b" l="l" r="r" t="t"/>
                <a:pathLst>
                  <a:path extrusionOk="0" h="10132" w="10133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3" name="Google Shape;5443;p21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rect b="b" l="l" r="r" t="t"/>
                <a:pathLst>
                  <a:path extrusionOk="0" h="11159" w="1116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4" name="Google Shape;5444;p21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rect b="b" l="l" r="r" t="t"/>
                <a:pathLst>
                  <a:path extrusionOk="0" h="12199" w="12187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45" name="Google Shape;5445;p21"/>
            <p:cNvSpPr/>
            <p:nvPr/>
          </p:nvSpPr>
          <p:spPr>
            <a:xfrm flipH="1">
              <a:off x="8103842" y="2700048"/>
              <a:ext cx="1610058" cy="2616643"/>
            </a:xfrm>
            <a:custGeom>
              <a:rect b="b" l="l" r="r" t="t"/>
              <a:pathLst>
                <a:path extrusionOk="0" h="89811" w="55262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160000" dist="66675">
                <a:srgbClr val="000000">
                  <a:alpha val="1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21"/>
            <p:cNvSpPr/>
            <p:nvPr/>
          </p:nvSpPr>
          <p:spPr>
            <a:xfrm rot="5400000">
              <a:off x="-186350" y="2872351"/>
              <a:ext cx="2487586" cy="2978048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7" name="Google Shape;5447;p21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1">
    <p:spTree>
      <p:nvGrpSpPr>
        <p:cNvPr id="5448" name="Shape 5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9" name="Google Shape;5449;p22"/>
          <p:cNvGrpSpPr/>
          <p:nvPr/>
        </p:nvGrpSpPr>
        <p:grpSpPr>
          <a:xfrm>
            <a:off x="-1459272" y="-1010071"/>
            <a:ext cx="11203994" cy="6673684"/>
            <a:chOff x="-1459272" y="-1010071"/>
            <a:chExt cx="11203994" cy="6673684"/>
          </a:xfrm>
        </p:grpSpPr>
        <p:grpSp>
          <p:nvGrpSpPr>
            <p:cNvPr id="5450" name="Google Shape;5450;p22"/>
            <p:cNvGrpSpPr/>
            <p:nvPr/>
          </p:nvGrpSpPr>
          <p:grpSpPr>
            <a:xfrm>
              <a:off x="2471314" y="23230"/>
              <a:ext cx="2072018" cy="918768"/>
              <a:chOff x="5558750" y="1183008"/>
              <a:chExt cx="835660" cy="370516"/>
            </a:xfrm>
          </p:grpSpPr>
          <p:sp>
            <p:nvSpPr>
              <p:cNvPr id="5451" name="Google Shape;5451;p22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2" name="Google Shape;5452;p22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3" name="Google Shape;5453;p22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4" name="Google Shape;5454;p22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5" name="Google Shape;5455;p22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6" name="Google Shape;5456;p22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7" name="Google Shape;5457;p22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8" name="Google Shape;5458;p22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9" name="Google Shape;5459;p22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0" name="Google Shape;5460;p22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1" name="Google Shape;5461;p22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2" name="Google Shape;5462;p22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3" name="Google Shape;5463;p22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4" name="Google Shape;5464;p22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5" name="Google Shape;5465;p22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6" name="Google Shape;5466;p22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7" name="Google Shape;5467;p22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8" name="Google Shape;5468;p22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9" name="Google Shape;5469;p22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0" name="Google Shape;5470;p22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1" name="Google Shape;5471;p22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2" name="Google Shape;5472;p22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3" name="Google Shape;5473;p22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4" name="Google Shape;5474;p22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5" name="Google Shape;5475;p22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76" name="Google Shape;5476;p22"/>
            <p:cNvGrpSpPr/>
            <p:nvPr/>
          </p:nvGrpSpPr>
          <p:grpSpPr>
            <a:xfrm>
              <a:off x="-370416" y="-1010071"/>
              <a:ext cx="9937909" cy="5016215"/>
              <a:chOff x="-370416" y="-1010071"/>
              <a:chExt cx="9937909" cy="5016215"/>
            </a:xfrm>
          </p:grpSpPr>
          <p:sp>
            <p:nvSpPr>
              <p:cNvPr id="5477" name="Google Shape;5477;p22"/>
              <p:cNvSpPr/>
              <p:nvPr/>
            </p:nvSpPr>
            <p:spPr>
              <a:xfrm flipH="1">
                <a:off x="-370416" y="1224050"/>
                <a:ext cx="2841766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8" name="Google Shape;5478;p22"/>
              <p:cNvSpPr/>
              <p:nvPr/>
            </p:nvSpPr>
            <p:spPr>
              <a:xfrm rot="5400000">
                <a:off x="5422849" y="-2475974"/>
                <a:ext cx="2678741" cy="561054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79" name="Google Shape;5479;p22"/>
            <p:cNvGrpSpPr/>
            <p:nvPr/>
          </p:nvGrpSpPr>
          <p:grpSpPr>
            <a:xfrm>
              <a:off x="-1459272" y="-783273"/>
              <a:ext cx="11203994" cy="6446885"/>
              <a:chOff x="-1459272" y="-783273"/>
              <a:chExt cx="11203994" cy="6446885"/>
            </a:xfrm>
          </p:grpSpPr>
          <p:sp>
            <p:nvSpPr>
              <p:cNvPr id="5480" name="Google Shape;5480;p22"/>
              <p:cNvSpPr/>
              <p:nvPr/>
            </p:nvSpPr>
            <p:spPr>
              <a:xfrm flipH="1">
                <a:off x="-1459272" y="-584101"/>
                <a:ext cx="3825796" cy="6247714"/>
              </a:xfrm>
              <a:custGeom>
                <a:rect b="b" l="l" r="r" t="t"/>
                <a:pathLst>
                  <a:path extrusionOk="0" h="158200" w="96874">
                    <a:moveTo>
                      <a:pt x="56285" y="1"/>
                    </a:moveTo>
                    <a:cubicBezTo>
                      <a:pt x="55176" y="1"/>
                      <a:pt x="54067" y="160"/>
                      <a:pt x="52973" y="509"/>
                    </a:cubicBezTo>
                    <a:cubicBezTo>
                      <a:pt x="49153" y="1719"/>
                      <a:pt x="46097" y="4552"/>
                      <a:pt x="42293" y="5858"/>
                    </a:cubicBezTo>
                    <a:cubicBezTo>
                      <a:pt x="38664" y="7099"/>
                      <a:pt x="35639" y="9519"/>
                      <a:pt x="34573" y="13355"/>
                    </a:cubicBezTo>
                    <a:cubicBezTo>
                      <a:pt x="33474" y="17398"/>
                      <a:pt x="35003" y="22014"/>
                      <a:pt x="38297" y="24592"/>
                    </a:cubicBezTo>
                    <a:cubicBezTo>
                      <a:pt x="40255" y="26105"/>
                      <a:pt x="42722" y="26948"/>
                      <a:pt x="44426" y="28715"/>
                    </a:cubicBezTo>
                    <a:cubicBezTo>
                      <a:pt x="46431" y="30864"/>
                      <a:pt x="47052" y="33968"/>
                      <a:pt x="46017" y="36706"/>
                    </a:cubicBezTo>
                    <a:cubicBezTo>
                      <a:pt x="44983" y="39380"/>
                      <a:pt x="42388" y="41942"/>
                      <a:pt x="43439" y="44601"/>
                    </a:cubicBezTo>
                    <a:cubicBezTo>
                      <a:pt x="44473" y="47259"/>
                      <a:pt x="48294" y="47482"/>
                      <a:pt x="50172" y="49647"/>
                    </a:cubicBezTo>
                    <a:cubicBezTo>
                      <a:pt x="52002" y="51748"/>
                      <a:pt x="51413" y="55122"/>
                      <a:pt x="49726" y="57335"/>
                    </a:cubicBezTo>
                    <a:cubicBezTo>
                      <a:pt x="48039" y="59547"/>
                      <a:pt x="45524" y="60932"/>
                      <a:pt x="43232" y="62508"/>
                    </a:cubicBezTo>
                    <a:cubicBezTo>
                      <a:pt x="39650" y="64991"/>
                      <a:pt x="36403" y="68174"/>
                      <a:pt x="34684" y="72186"/>
                    </a:cubicBezTo>
                    <a:cubicBezTo>
                      <a:pt x="32949" y="76181"/>
                      <a:pt x="32933" y="81099"/>
                      <a:pt x="35385" y="84713"/>
                    </a:cubicBezTo>
                    <a:cubicBezTo>
                      <a:pt x="37693" y="88119"/>
                      <a:pt x="41783" y="89965"/>
                      <a:pt x="44203" y="93292"/>
                    </a:cubicBezTo>
                    <a:cubicBezTo>
                      <a:pt x="46431" y="96428"/>
                      <a:pt x="46957" y="100487"/>
                      <a:pt x="45588" y="104084"/>
                    </a:cubicBezTo>
                    <a:cubicBezTo>
                      <a:pt x="43518" y="109369"/>
                      <a:pt x="37836" y="112473"/>
                      <a:pt x="35464" y="117614"/>
                    </a:cubicBezTo>
                    <a:cubicBezTo>
                      <a:pt x="33061" y="122883"/>
                      <a:pt x="34207" y="129982"/>
                      <a:pt x="29750" y="133659"/>
                    </a:cubicBezTo>
                    <a:cubicBezTo>
                      <a:pt x="27774" y="135289"/>
                      <a:pt x="25380" y="135707"/>
                      <a:pt x="22823" y="135707"/>
                    </a:cubicBezTo>
                    <a:cubicBezTo>
                      <a:pt x="20120" y="135707"/>
                      <a:pt x="17234" y="135240"/>
                      <a:pt x="14465" y="135240"/>
                    </a:cubicBezTo>
                    <a:cubicBezTo>
                      <a:pt x="13713" y="135240"/>
                      <a:pt x="12970" y="135274"/>
                      <a:pt x="12241" y="135362"/>
                    </a:cubicBezTo>
                    <a:cubicBezTo>
                      <a:pt x="7625" y="135919"/>
                      <a:pt x="3295" y="139007"/>
                      <a:pt x="1640" y="143368"/>
                    </a:cubicBezTo>
                    <a:cubicBezTo>
                      <a:pt x="0" y="147730"/>
                      <a:pt x="1369" y="153142"/>
                      <a:pt x="5141" y="155879"/>
                    </a:cubicBezTo>
                    <a:cubicBezTo>
                      <a:pt x="7656" y="157705"/>
                      <a:pt x="10780" y="158200"/>
                      <a:pt x="13964" y="158200"/>
                    </a:cubicBezTo>
                    <a:cubicBezTo>
                      <a:pt x="15557" y="158200"/>
                      <a:pt x="17164" y="158076"/>
                      <a:pt x="18719" y="157933"/>
                    </a:cubicBezTo>
                    <a:cubicBezTo>
                      <a:pt x="37454" y="156198"/>
                      <a:pt x="56173" y="153699"/>
                      <a:pt x="74414" y="149099"/>
                    </a:cubicBezTo>
                    <a:cubicBezTo>
                      <a:pt x="81625" y="147284"/>
                      <a:pt x="89361" y="144705"/>
                      <a:pt x="93420" y="138482"/>
                    </a:cubicBezTo>
                    <a:cubicBezTo>
                      <a:pt x="96523" y="133722"/>
                      <a:pt x="96874" y="127721"/>
                      <a:pt x="96842" y="122039"/>
                    </a:cubicBezTo>
                    <a:cubicBezTo>
                      <a:pt x="96730" y="98115"/>
                      <a:pt x="91860" y="74478"/>
                      <a:pt x="87371" y="50984"/>
                    </a:cubicBezTo>
                    <a:cubicBezTo>
                      <a:pt x="84283" y="34859"/>
                      <a:pt x="80797" y="17621"/>
                      <a:pt x="69034" y="6176"/>
                    </a:cubicBezTo>
                    <a:cubicBezTo>
                      <a:pt x="65589" y="2808"/>
                      <a:pt x="60940" y="1"/>
                      <a:pt x="56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81" name="Google Shape;5481;p22"/>
              <p:cNvGrpSpPr/>
              <p:nvPr/>
            </p:nvGrpSpPr>
            <p:grpSpPr>
              <a:xfrm>
                <a:off x="6903029" y="-783273"/>
                <a:ext cx="2841693" cy="6252845"/>
                <a:chOff x="6903029" y="-783273"/>
                <a:chExt cx="2841693" cy="6252845"/>
              </a:xfrm>
            </p:grpSpPr>
            <p:sp>
              <p:nvSpPr>
                <p:cNvPr id="5482" name="Google Shape;5482;p22"/>
                <p:cNvSpPr/>
                <p:nvPr/>
              </p:nvSpPr>
              <p:spPr>
                <a:xfrm flipH="1">
                  <a:off x="7954734" y="1307732"/>
                  <a:ext cx="1789988" cy="4161840"/>
                </a:xfrm>
                <a:custGeom>
                  <a:rect b="b" l="l" r="r" t="t"/>
                  <a:pathLst>
                    <a:path extrusionOk="0" h="104628" w="4500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rotWithShape="0" algn="bl" dir="528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3" name="Google Shape;5483;p22"/>
                <p:cNvSpPr/>
                <p:nvPr/>
              </p:nvSpPr>
              <p:spPr>
                <a:xfrm flipH="1" rot="10800000">
                  <a:off x="6903029" y="-783273"/>
                  <a:ext cx="2841693" cy="3401972"/>
                </a:xfrm>
                <a:custGeom>
                  <a:rect b="b" l="l" r="r" t="t"/>
                  <a:pathLst>
                    <a:path extrusionOk="0" h="88134" w="73619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rotWithShape="0" algn="bl" dir="522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484" name="Google Shape;5484;p22"/>
          <p:cNvSpPr txBox="1"/>
          <p:nvPr>
            <p:ph type="title"/>
          </p:nvPr>
        </p:nvSpPr>
        <p:spPr>
          <a:xfrm>
            <a:off x="3221713" y="1266250"/>
            <a:ext cx="3549300" cy="7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85" name="Google Shape;5485;p22"/>
          <p:cNvSpPr txBox="1"/>
          <p:nvPr>
            <p:ph idx="1" type="subTitle"/>
          </p:nvPr>
        </p:nvSpPr>
        <p:spPr>
          <a:xfrm>
            <a:off x="3221713" y="2106453"/>
            <a:ext cx="35493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86" name="Google Shape;5486;p22"/>
          <p:cNvSpPr txBox="1"/>
          <p:nvPr/>
        </p:nvSpPr>
        <p:spPr>
          <a:xfrm>
            <a:off x="1930050" y="3879590"/>
            <a:ext cx="52839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5487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" name="Google Shape;5488;p23"/>
          <p:cNvGrpSpPr/>
          <p:nvPr/>
        </p:nvGrpSpPr>
        <p:grpSpPr>
          <a:xfrm>
            <a:off x="-867250" y="-965637"/>
            <a:ext cx="10887873" cy="6556820"/>
            <a:chOff x="-867250" y="-965637"/>
            <a:chExt cx="10887873" cy="6556820"/>
          </a:xfrm>
        </p:grpSpPr>
        <p:sp>
          <p:nvSpPr>
            <p:cNvPr id="5489" name="Google Shape;5489;p23"/>
            <p:cNvSpPr/>
            <p:nvPr/>
          </p:nvSpPr>
          <p:spPr>
            <a:xfrm rot="-5400000">
              <a:off x="5556308" y="-2048607"/>
              <a:ext cx="2329584" cy="4495524"/>
            </a:xfrm>
            <a:custGeom>
              <a:rect b="b" l="l" r="r" t="t"/>
              <a:pathLst>
                <a:path extrusionOk="0" h="72608" w="37624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6731900" y="2730525"/>
              <a:ext cx="2724916" cy="2860658"/>
            </a:xfrm>
            <a:custGeom>
              <a:rect b="b" l="l" r="r" t="t"/>
              <a:pathLst>
                <a:path extrusionOk="0" h="36901" w="3515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91" name="Google Shape;5491;p23"/>
            <p:cNvGrpSpPr/>
            <p:nvPr/>
          </p:nvGrpSpPr>
          <p:grpSpPr>
            <a:xfrm rot="5400000">
              <a:off x="1706735" y="-884305"/>
              <a:ext cx="1096387" cy="1751203"/>
              <a:chOff x="7831389" y="536225"/>
              <a:chExt cx="471402" cy="752947"/>
            </a:xfrm>
          </p:grpSpPr>
          <p:sp>
            <p:nvSpPr>
              <p:cNvPr id="5492" name="Google Shape;5492;p23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rect b="b" l="l" r="r" t="t"/>
                <a:pathLst>
                  <a:path extrusionOk="0" h="10133" w="10133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3" name="Google Shape;5493;p23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rect b="b" l="l" r="r" t="t"/>
                <a:pathLst>
                  <a:path extrusionOk="0" h="8078" w="8066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4" name="Google Shape;5494;p23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5" name="Google Shape;5495;p23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rect b="b" l="l" r="r" t="t"/>
                <a:pathLst>
                  <a:path extrusionOk="0" h="9106" w="9093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6" name="Google Shape;5496;p23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7" name="Google Shape;5497;p23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rect b="b" l="l" r="r" t="t"/>
                <a:pathLst>
                  <a:path extrusionOk="0" h="12200" w="12199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8" name="Google Shape;5498;p23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rect b="b" l="l" r="r" t="t"/>
                <a:pathLst>
                  <a:path extrusionOk="0" h="11172" w="1116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9" name="Google Shape;5499;p23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rect b="b" l="l" r="r" t="t"/>
                <a:pathLst>
                  <a:path extrusionOk="0" h="1890" w="1878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0" name="Google Shape;5500;p23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rect b="b" l="l" r="r" t="t"/>
                <a:pathLst>
                  <a:path extrusionOk="0" h="2918" w="2905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1" name="Google Shape;5501;p23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2" name="Google Shape;5502;p23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rect b="b" l="l" r="r" t="t"/>
                <a:pathLst>
                  <a:path extrusionOk="0" h="851" w="851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3" name="Google Shape;5503;p23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rect b="b" l="l" r="r" t="t"/>
                <a:pathLst>
                  <a:path extrusionOk="0" h="6012" w="5999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4" name="Google Shape;5504;p23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rect b="b" l="l" r="r" t="t"/>
                <a:pathLst>
                  <a:path extrusionOk="0" h="7039" w="7039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5" name="Google Shape;5505;p23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rect b="b" l="l" r="r" t="t"/>
                <a:pathLst>
                  <a:path extrusionOk="0" h="3945" w="3945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6" name="Google Shape;5506;p23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rect b="b" l="l" r="r" t="t"/>
                <a:pathLst>
                  <a:path extrusionOk="0" h="4984" w="4972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7" name="Google Shape;5507;p23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rect b="b" l="l" r="r" t="t"/>
                <a:pathLst>
                  <a:path extrusionOk="0" h="5998" w="5999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8" name="Google Shape;5508;p23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rect b="b" l="l" r="r" t="t"/>
                <a:pathLst>
                  <a:path extrusionOk="0" h="4971" w="4972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9" name="Google Shape;5509;p23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0" name="Google Shape;5510;p23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rect b="b" l="l" r="r" t="t"/>
                <a:pathLst>
                  <a:path extrusionOk="0" h="7038" w="7039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1" name="Google Shape;5511;p23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rect b="b" l="l" r="r" t="t"/>
                <a:pathLst>
                  <a:path extrusionOk="0" h="850" w="851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2" name="Google Shape;5512;p23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rect b="b" l="l" r="r" t="t"/>
                <a:pathLst>
                  <a:path extrusionOk="0" h="2904" w="2905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3" name="Google Shape;5513;p23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rect b="b" l="l" r="r" t="t"/>
                <a:pathLst>
                  <a:path extrusionOk="0" h="8065" w="8066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4" name="Google Shape;5514;p23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rect b="b" l="l" r="r" t="t"/>
                <a:pathLst>
                  <a:path extrusionOk="0" h="1877" w="1878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5" name="Google Shape;5515;p23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rect b="b" l="l" r="r" t="t"/>
                <a:pathLst>
                  <a:path extrusionOk="0" h="3944" w="3945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6" name="Google Shape;5516;p23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rect b="b" l="l" r="r" t="t"/>
                <a:pathLst>
                  <a:path extrusionOk="0" h="12668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7" name="Google Shape;5517;p23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rect b="b" l="l" r="r" t="t"/>
                <a:pathLst>
                  <a:path extrusionOk="0" h="12669" w="12504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8" name="Google Shape;5518;p23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rect b="b" l="l" r="r" t="t"/>
                <a:pathLst>
                  <a:path extrusionOk="0" h="12681" w="12504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9" name="Google Shape;5519;p23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rect b="b" l="l" r="r" t="t"/>
                <a:pathLst>
                  <a:path extrusionOk="0" h="9105" w="9093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0" name="Google Shape;5520;p23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rect b="b" l="l" r="r" t="t"/>
                <a:pathLst>
                  <a:path extrusionOk="0" h="10132" w="10133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1" name="Google Shape;5521;p23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rect b="b" l="l" r="r" t="t"/>
                <a:pathLst>
                  <a:path extrusionOk="0" h="11159" w="1116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2" name="Google Shape;5522;p23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rect b="b" l="l" r="r" t="t"/>
                <a:pathLst>
                  <a:path extrusionOk="0" h="12199" w="12187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23" name="Google Shape;5523;p23"/>
            <p:cNvGrpSpPr/>
            <p:nvPr/>
          </p:nvGrpSpPr>
          <p:grpSpPr>
            <a:xfrm>
              <a:off x="-867250" y="1240220"/>
              <a:ext cx="10887873" cy="4350955"/>
              <a:chOff x="-867250" y="1240220"/>
              <a:chExt cx="10887873" cy="4350955"/>
            </a:xfrm>
          </p:grpSpPr>
          <p:sp>
            <p:nvSpPr>
              <p:cNvPr id="5524" name="Google Shape;5524;p23"/>
              <p:cNvSpPr/>
              <p:nvPr/>
            </p:nvSpPr>
            <p:spPr>
              <a:xfrm flipH="1">
                <a:off x="7702797" y="1594111"/>
                <a:ext cx="2317826" cy="3766898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160000" dist="66675">
                  <a:srgbClr val="000000">
                    <a:alpha val="1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25" name="Google Shape;5525;p23"/>
              <p:cNvGrpSpPr/>
              <p:nvPr/>
            </p:nvGrpSpPr>
            <p:grpSpPr>
              <a:xfrm>
                <a:off x="-867250" y="1240220"/>
                <a:ext cx="3228425" cy="4350955"/>
                <a:chOff x="-867250" y="1240220"/>
                <a:chExt cx="3228425" cy="4350955"/>
              </a:xfrm>
            </p:grpSpPr>
            <p:sp>
              <p:nvSpPr>
                <p:cNvPr id="5526" name="Google Shape;5526;p23"/>
                <p:cNvSpPr/>
                <p:nvPr/>
              </p:nvSpPr>
              <p:spPr>
                <a:xfrm flipH="1" rot="10800000">
                  <a:off x="-867250" y="1240220"/>
                  <a:ext cx="1871325" cy="4350955"/>
                </a:xfrm>
                <a:custGeom>
                  <a:rect b="b" l="l" r="r" t="t"/>
                  <a:pathLst>
                    <a:path extrusionOk="0" h="104628" w="4500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rotWithShape="0" algn="bl" dir="528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7" name="Google Shape;5527;p23"/>
                <p:cNvSpPr/>
                <p:nvPr/>
              </p:nvSpPr>
              <p:spPr>
                <a:xfrm flipH="1">
                  <a:off x="-521377" y="2059100"/>
                  <a:ext cx="2882552" cy="3450887"/>
                </a:xfrm>
                <a:custGeom>
                  <a:rect b="b" l="l" r="r" t="t"/>
                  <a:pathLst>
                    <a:path extrusionOk="0" h="88134" w="73619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rotWithShape="0" algn="bl" dir="5220000" dist="66675">
                    <a:srgbClr val="000000">
                      <a:alpha val="8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5528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" name="Google Shape;5529;p24"/>
          <p:cNvGrpSpPr/>
          <p:nvPr/>
        </p:nvGrpSpPr>
        <p:grpSpPr>
          <a:xfrm>
            <a:off x="-562529" y="-1134350"/>
            <a:ext cx="10547370" cy="6934239"/>
            <a:chOff x="-562529" y="-1134350"/>
            <a:chExt cx="10547370" cy="6934239"/>
          </a:xfrm>
        </p:grpSpPr>
        <p:grpSp>
          <p:nvGrpSpPr>
            <p:cNvPr id="5530" name="Google Shape;5530;p24"/>
            <p:cNvGrpSpPr/>
            <p:nvPr/>
          </p:nvGrpSpPr>
          <p:grpSpPr>
            <a:xfrm>
              <a:off x="4925734" y="-1134350"/>
              <a:ext cx="5059107" cy="6934239"/>
              <a:chOff x="4925734" y="-1134350"/>
              <a:chExt cx="5059107" cy="6934239"/>
            </a:xfrm>
          </p:grpSpPr>
          <p:sp>
            <p:nvSpPr>
              <p:cNvPr id="5531" name="Google Shape;5531;p24"/>
              <p:cNvSpPr/>
              <p:nvPr/>
            </p:nvSpPr>
            <p:spPr>
              <a:xfrm flipH="1" rot="10800000">
                <a:off x="7143247" y="3017796"/>
                <a:ext cx="2841595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2" name="Google Shape;5532;p24"/>
              <p:cNvSpPr/>
              <p:nvPr/>
            </p:nvSpPr>
            <p:spPr>
              <a:xfrm rot="5400000">
                <a:off x="6234919" y="-2443534"/>
                <a:ext cx="2392358" cy="501072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33" name="Google Shape;5533;p24"/>
            <p:cNvSpPr/>
            <p:nvPr/>
          </p:nvSpPr>
          <p:spPr>
            <a:xfrm>
              <a:off x="7102334" y="2610191"/>
              <a:ext cx="2539487" cy="3040182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4" name="Google Shape;5534;p24"/>
            <p:cNvGrpSpPr/>
            <p:nvPr/>
          </p:nvGrpSpPr>
          <p:grpSpPr>
            <a:xfrm>
              <a:off x="2005514" y="-634476"/>
              <a:ext cx="1816075" cy="1816195"/>
              <a:chOff x="1345541" y="2876909"/>
              <a:chExt cx="1348737" cy="1348826"/>
            </a:xfrm>
          </p:grpSpPr>
          <p:sp>
            <p:nvSpPr>
              <p:cNvPr id="5535" name="Google Shape;5535;p24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6" name="Google Shape;5536;p24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7" name="Google Shape;5537;p24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8" name="Google Shape;5538;p24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9" name="Google Shape;5539;p24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0" name="Google Shape;5540;p24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1" name="Google Shape;5541;p24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2" name="Google Shape;5542;p24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3" name="Google Shape;5543;p24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4" name="Google Shape;5544;p24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5" name="Google Shape;5545;p24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6" name="Google Shape;5546;p24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7" name="Google Shape;5547;p24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8" name="Google Shape;5548;p24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9" name="Google Shape;5549;p24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0" name="Google Shape;5550;p24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1" name="Google Shape;5551;p24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2" name="Google Shape;5552;p24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3" name="Google Shape;5553;p24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4" name="Google Shape;5554;p24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5" name="Google Shape;5555;p24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6" name="Google Shape;5556;p24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7" name="Google Shape;5557;p24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8" name="Google Shape;5558;p24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9" name="Google Shape;5559;p24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0" name="Google Shape;5560;p24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1" name="Google Shape;5561;p24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2" name="Google Shape;5562;p24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3" name="Google Shape;5563;p24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4" name="Google Shape;5564;p24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5" name="Google Shape;5565;p24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6" name="Google Shape;5566;p24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7" name="Google Shape;5567;p24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8" name="Google Shape;5568;p24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9" name="Google Shape;5569;p24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0" name="Google Shape;5570;p24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1" name="Google Shape;5571;p24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2" name="Google Shape;5572;p24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3" name="Google Shape;5573;p24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4" name="Google Shape;5574;p24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5" name="Google Shape;5575;p24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6" name="Google Shape;5576;p24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7" name="Google Shape;5577;p24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8" name="Google Shape;5578;p24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9" name="Google Shape;5579;p24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0" name="Google Shape;5580;p24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1" name="Google Shape;5581;p24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2" name="Google Shape;5582;p24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3" name="Google Shape;5583;p24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4" name="Google Shape;5584;p24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5" name="Google Shape;5585;p24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6" name="Google Shape;5586;p24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7" name="Google Shape;5587;p24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8" name="Google Shape;5588;p24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9" name="Google Shape;5589;p24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0" name="Google Shape;5590;p24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1" name="Google Shape;5591;p24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2" name="Google Shape;5592;p24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3" name="Google Shape;5593;p24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4" name="Google Shape;5594;p24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5" name="Google Shape;5595;p24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6" name="Google Shape;5596;p24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7" name="Google Shape;5597;p24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8" name="Google Shape;5598;p24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9" name="Google Shape;5599;p24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0" name="Google Shape;5600;p24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1" name="Google Shape;5601;p24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2" name="Google Shape;5602;p24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3" name="Google Shape;5603;p24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4" name="Google Shape;5604;p24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5" name="Google Shape;5605;p24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6" name="Google Shape;5606;p24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7" name="Google Shape;5607;p24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8" name="Google Shape;5608;p24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9" name="Google Shape;5609;p24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0" name="Google Shape;5610;p24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1" name="Google Shape;5611;p24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2" name="Google Shape;5612;p24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3" name="Google Shape;5613;p24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4" name="Google Shape;5614;p24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5" name="Google Shape;5615;p24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6" name="Google Shape;5616;p24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7" name="Google Shape;5617;p24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8" name="Google Shape;5618;p24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9" name="Google Shape;5619;p24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0" name="Google Shape;5620;p24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1" name="Google Shape;5621;p24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2" name="Google Shape;5622;p24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3" name="Google Shape;5623;p24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4" name="Google Shape;5624;p24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5" name="Google Shape;5625;p24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6" name="Google Shape;5626;p24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7" name="Google Shape;5627;p24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8" name="Google Shape;5628;p24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9" name="Google Shape;5629;p24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0" name="Google Shape;5630;p24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1" name="Google Shape;5631;p24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2" name="Google Shape;5632;p24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3" name="Google Shape;5633;p24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4" name="Google Shape;5634;p24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5" name="Google Shape;5635;p24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6" name="Google Shape;5636;p24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7" name="Google Shape;5637;p24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8" name="Google Shape;5638;p24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9" name="Google Shape;5639;p24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0" name="Google Shape;5640;p24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1" name="Google Shape;5641;p24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2" name="Google Shape;5642;p24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3" name="Google Shape;5643;p24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4" name="Google Shape;5644;p24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5" name="Google Shape;5645;p24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6" name="Google Shape;5646;p24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7" name="Google Shape;5647;p24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8" name="Google Shape;5648;p24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9" name="Google Shape;5649;p24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0" name="Google Shape;5650;p24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1" name="Google Shape;5651;p24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2" name="Google Shape;5652;p24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3" name="Google Shape;5653;p24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24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24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6" name="Google Shape;5656;p24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7" name="Google Shape;5657;p24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8" name="Google Shape;5658;p24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9" name="Google Shape;5659;p24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0" name="Google Shape;5660;p24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1" name="Google Shape;5661;p24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2" name="Google Shape;5662;p24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3" name="Google Shape;5663;p24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4" name="Google Shape;5664;p24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5" name="Google Shape;5665;p24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24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24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8" name="Google Shape;5668;p24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9" name="Google Shape;5669;p24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0" name="Google Shape;5670;p24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1" name="Google Shape;5671;p24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2" name="Google Shape;5672;p24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3" name="Google Shape;5673;p24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4" name="Google Shape;5674;p24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5" name="Google Shape;5675;p24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6" name="Google Shape;5676;p24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7" name="Google Shape;5677;p24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8" name="Google Shape;5678;p24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9" name="Google Shape;5679;p24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0" name="Google Shape;5680;p24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1" name="Google Shape;5681;p24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2" name="Google Shape;5682;p24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3" name="Google Shape;5683;p24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4" name="Google Shape;5684;p24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5" name="Google Shape;5685;p24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6" name="Google Shape;5686;p24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7" name="Google Shape;5687;p24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8" name="Google Shape;5688;p24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9" name="Google Shape;5689;p24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0" name="Google Shape;5690;p24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1" name="Google Shape;5691;p24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2" name="Google Shape;5692;p24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3" name="Google Shape;5693;p24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4" name="Google Shape;5694;p24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5" name="Google Shape;5695;p24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6" name="Google Shape;5696;p24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7" name="Google Shape;5697;p24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8" name="Google Shape;5698;p24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9" name="Google Shape;5699;p24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0" name="Google Shape;5700;p24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1" name="Google Shape;5701;p24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2" name="Google Shape;5702;p24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3" name="Google Shape;5703;p24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4" name="Google Shape;5704;p24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5" name="Google Shape;5705;p24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6" name="Google Shape;5706;p24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7" name="Google Shape;5707;p24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8" name="Google Shape;5708;p24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9" name="Google Shape;5709;p24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0" name="Google Shape;5710;p24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1" name="Google Shape;5711;p24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2" name="Google Shape;5712;p24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3" name="Google Shape;5713;p24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4" name="Google Shape;5714;p24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5" name="Google Shape;5715;p24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6" name="Google Shape;5716;p24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7" name="Google Shape;5717;p24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8" name="Google Shape;5718;p24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9" name="Google Shape;5719;p24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0" name="Google Shape;5720;p24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24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24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3" name="Google Shape;5723;p24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4" name="Google Shape;5724;p24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5" name="Google Shape;5725;p24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6" name="Google Shape;5726;p24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7" name="Google Shape;5727;p24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8" name="Google Shape;5728;p24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9" name="Google Shape;5729;p24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0" name="Google Shape;5730;p24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1" name="Google Shape;5731;p24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2" name="Google Shape;5732;p24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3" name="Google Shape;5733;p24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4" name="Google Shape;5734;p24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5" name="Google Shape;5735;p24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6" name="Google Shape;5736;p24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7" name="Google Shape;5737;p24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8" name="Google Shape;5738;p24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9" name="Google Shape;5739;p24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24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1" name="Google Shape;5741;p24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2" name="Google Shape;5742;p24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3" name="Google Shape;5743;p24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4" name="Google Shape;5744;p24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5" name="Google Shape;5745;p24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6" name="Google Shape;5746;p24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7" name="Google Shape;5747;p24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8" name="Google Shape;5748;p24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9" name="Google Shape;5749;p24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0" name="Google Shape;5750;p24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1" name="Google Shape;5751;p24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2" name="Google Shape;5752;p24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3" name="Google Shape;5753;p24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4" name="Google Shape;5754;p24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5" name="Google Shape;5755;p24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6" name="Google Shape;5756;p24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7" name="Google Shape;5757;p24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8" name="Google Shape;5758;p24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9" name="Google Shape;5759;p24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0" name="Google Shape;5760;p24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1" name="Google Shape;5761;p24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2" name="Google Shape;5762;p24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3" name="Google Shape;5763;p24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4" name="Google Shape;5764;p24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5" name="Google Shape;5765;p24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6" name="Google Shape;5766;p24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7" name="Google Shape;5767;p24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8" name="Google Shape;5768;p24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9" name="Google Shape;5769;p24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0" name="Google Shape;5770;p24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1" name="Google Shape;5771;p24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2" name="Google Shape;5772;p24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3" name="Google Shape;5773;p24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4" name="Google Shape;5774;p24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5" name="Google Shape;5775;p24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6" name="Google Shape;5776;p24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7" name="Google Shape;5777;p24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8" name="Google Shape;5778;p24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9" name="Google Shape;5779;p24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0" name="Google Shape;5780;p24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1" name="Google Shape;5781;p24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2" name="Google Shape;5782;p24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3" name="Google Shape;5783;p24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4" name="Google Shape;5784;p24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24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24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24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24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24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24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24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24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24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24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24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24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24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24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24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24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1" name="Google Shape;5801;p24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2" name="Google Shape;5802;p24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3" name="Google Shape;5803;p24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4" name="Google Shape;5804;p24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5" name="Google Shape;5805;p24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6" name="Google Shape;5806;p24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7" name="Google Shape;5807;p24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8" name="Google Shape;5808;p24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9" name="Google Shape;5809;p24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0" name="Google Shape;5810;p24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1" name="Google Shape;5811;p24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2" name="Google Shape;5812;p24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3" name="Google Shape;5813;p24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4" name="Google Shape;5814;p24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5" name="Google Shape;5815;p24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6" name="Google Shape;5816;p24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7" name="Google Shape;5817;p24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8" name="Google Shape;5818;p24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9" name="Google Shape;5819;p24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24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1" name="Google Shape;5821;p24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2" name="Google Shape;5822;p24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3" name="Google Shape;5823;p24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4" name="Google Shape;5824;p24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5" name="Google Shape;5825;p24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24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7" name="Google Shape;5827;p24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8" name="Google Shape;5828;p24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9" name="Google Shape;5829;p24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0" name="Google Shape;5830;p24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1" name="Google Shape;5831;p24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2" name="Google Shape;5832;p24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3" name="Google Shape;5833;p24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4" name="Google Shape;5834;p24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5" name="Google Shape;5835;p24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6" name="Google Shape;5836;p24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24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24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24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24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24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24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24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4" name="Google Shape;5844;p24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24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24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24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24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24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24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24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2" name="Google Shape;5852;p24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3" name="Google Shape;5853;p24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24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24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24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24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24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24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24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1" name="Google Shape;5861;p24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2" name="Google Shape;5862;p24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3" name="Google Shape;5863;p24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4" name="Google Shape;5864;p24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5" name="Google Shape;5865;p24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6" name="Google Shape;5866;p24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7" name="Google Shape;5867;p24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8" name="Google Shape;5868;p24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9" name="Google Shape;5869;p24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0" name="Google Shape;5870;p24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1" name="Google Shape;5871;p24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2" name="Google Shape;5872;p24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3" name="Google Shape;5873;p24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4" name="Google Shape;5874;p24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5" name="Google Shape;5875;p24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6" name="Google Shape;5876;p24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7" name="Google Shape;5877;p24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8" name="Google Shape;5878;p24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9" name="Google Shape;5879;p24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0" name="Google Shape;5880;p24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1" name="Google Shape;5881;p24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2" name="Google Shape;5882;p24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3" name="Google Shape;5883;p24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4" name="Google Shape;5884;p24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5" name="Google Shape;5885;p24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6" name="Google Shape;5886;p24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7" name="Google Shape;5887;p24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8" name="Google Shape;5888;p24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9" name="Google Shape;5889;p24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0" name="Google Shape;5890;p24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1" name="Google Shape;5891;p24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2" name="Google Shape;5892;p24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3" name="Google Shape;5893;p24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4" name="Google Shape;5894;p24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5" name="Google Shape;5895;p24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6" name="Google Shape;5896;p24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7" name="Google Shape;5897;p24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8" name="Google Shape;5898;p24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9" name="Google Shape;5899;p24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0" name="Google Shape;5900;p24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1" name="Google Shape;5901;p24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2" name="Google Shape;5902;p24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3" name="Google Shape;5903;p24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4" name="Google Shape;5904;p24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5" name="Google Shape;5905;p24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6" name="Google Shape;5906;p24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7" name="Google Shape;5907;p24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8" name="Google Shape;5908;p24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9" name="Google Shape;5909;p24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0" name="Google Shape;5910;p24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11" name="Google Shape;5911;p24"/>
            <p:cNvGrpSpPr/>
            <p:nvPr/>
          </p:nvGrpSpPr>
          <p:grpSpPr>
            <a:xfrm rot="10800000">
              <a:off x="574077" y="4231367"/>
              <a:ext cx="2072018" cy="918768"/>
              <a:chOff x="5558750" y="1183008"/>
              <a:chExt cx="835660" cy="370516"/>
            </a:xfrm>
          </p:grpSpPr>
          <p:sp>
            <p:nvSpPr>
              <p:cNvPr id="5912" name="Google Shape;5912;p2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3" name="Google Shape;5913;p2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4" name="Google Shape;5914;p2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5" name="Google Shape;5915;p2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6" name="Google Shape;5916;p2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7" name="Google Shape;5917;p2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8" name="Google Shape;5918;p2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9" name="Google Shape;5919;p2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0" name="Google Shape;5920;p2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1" name="Google Shape;5921;p2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2" name="Google Shape;5922;p2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3" name="Google Shape;5923;p2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4" name="Google Shape;5924;p2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5" name="Google Shape;5925;p2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6" name="Google Shape;5926;p2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7" name="Google Shape;5927;p2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8" name="Google Shape;5928;p2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9" name="Google Shape;5929;p2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0" name="Google Shape;5930;p2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1" name="Google Shape;5931;p2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2" name="Google Shape;5932;p2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3" name="Google Shape;5933;p2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4" name="Google Shape;5934;p2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5" name="Google Shape;5935;p2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6" name="Google Shape;5936;p2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37" name="Google Shape;5937;p24"/>
            <p:cNvGrpSpPr/>
            <p:nvPr/>
          </p:nvGrpSpPr>
          <p:grpSpPr>
            <a:xfrm>
              <a:off x="-562529" y="-574558"/>
              <a:ext cx="2256347" cy="3666983"/>
              <a:chOff x="-562529" y="-574558"/>
              <a:chExt cx="2256347" cy="3666983"/>
            </a:xfrm>
          </p:grpSpPr>
          <p:sp>
            <p:nvSpPr>
              <p:cNvPr id="5938" name="Google Shape;5938;p24"/>
              <p:cNvSpPr/>
              <p:nvPr/>
            </p:nvSpPr>
            <p:spPr>
              <a:xfrm flipH="1" rot="10800000">
                <a:off x="-562529" y="-574558"/>
                <a:ext cx="2256347" cy="3666983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rotWithShape="0" algn="bl" dir="5100000" dist="66675">
                  <a:srgbClr val="000000">
                    <a:alpha val="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9" name="Google Shape;5939;p24"/>
              <p:cNvSpPr/>
              <p:nvPr/>
            </p:nvSpPr>
            <p:spPr>
              <a:xfrm flipH="1" rot="10800000">
                <a:off x="-478350" y="-321212"/>
                <a:ext cx="1200712" cy="2791737"/>
              </a:xfrm>
              <a:custGeom>
                <a:rect b="b" l="l" r="r" t="t"/>
                <a:pathLst>
                  <a:path extrusionOk="0" h="104628" w="4500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"/>
          <p:cNvSpPr/>
          <p:nvPr/>
        </p:nvSpPr>
        <p:spPr>
          <a:xfrm rot="10800000">
            <a:off x="-1096726" y="1847050"/>
            <a:ext cx="2053625" cy="3666951"/>
          </a:xfrm>
          <a:custGeom>
            <a:rect b="b" l="l" r="r" t="t"/>
            <a:pathLst>
              <a:path extrusionOk="0" h="114173" w="63941">
                <a:moveTo>
                  <a:pt x="22723" y="0"/>
                </a:moveTo>
                <a:cubicBezTo>
                  <a:pt x="20175" y="0"/>
                  <a:pt x="17627" y="113"/>
                  <a:pt x="15090" y="336"/>
                </a:cubicBezTo>
                <a:cubicBezTo>
                  <a:pt x="11668" y="655"/>
                  <a:pt x="8103" y="1212"/>
                  <a:pt x="5301" y="3217"/>
                </a:cubicBezTo>
                <a:cubicBezTo>
                  <a:pt x="1" y="7006"/>
                  <a:pt x="1083" y="11813"/>
                  <a:pt x="4839" y="15760"/>
                </a:cubicBezTo>
                <a:cubicBezTo>
                  <a:pt x="8914" y="20026"/>
                  <a:pt x="11541" y="25295"/>
                  <a:pt x="10474" y="31375"/>
                </a:cubicBezTo>
                <a:cubicBezTo>
                  <a:pt x="9456" y="37201"/>
                  <a:pt x="5381" y="42597"/>
                  <a:pt x="6256" y="48439"/>
                </a:cubicBezTo>
                <a:cubicBezTo>
                  <a:pt x="6972" y="53214"/>
                  <a:pt x="10840" y="56827"/>
                  <a:pt x="13085" y="61109"/>
                </a:cubicBezTo>
                <a:cubicBezTo>
                  <a:pt x="18290" y="70914"/>
                  <a:pt x="14708" y="82789"/>
                  <a:pt x="14406" y="93867"/>
                </a:cubicBezTo>
                <a:cubicBezTo>
                  <a:pt x="14342" y="96414"/>
                  <a:pt x="14470" y="99008"/>
                  <a:pt x="15441" y="101364"/>
                </a:cubicBezTo>
                <a:cubicBezTo>
                  <a:pt x="16411" y="103704"/>
                  <a:pt x="18369" y="105757"/>
                  <a:pt x="20868" y="106267"/>
                </a:cubicBezTo>
                <a:cubicBezTo>
                  <a:pt x="21317" y="106356"/>
                  <a:pt x="21765" y="106395"/>
                  <a:pt x="22212" y="106395"/>
                </a:cubicBezTo>
                <a:cubicBezTo>
                  <a:pt x="24387" y="106395"/>
                  <a:pt x="26559" y="105493"/>
                  <a:pt x="28763" y="105216"/>
                </a:cubicBezTo>
                <a:cubicBezTo>
                  <a:pt x="29266" y="105154"/>
                  <a:pt x="29769" y="105123"/>
                  <a:pt x="30269" y="105123"/>
                </a:cubicBezTo>
                <a:cubicBezTo>
                  <a:pt x="33205" y="105123"/>
                  <a:pt x="36049" y="106186"/>
                  <a:pt x="38266" y="108145"/>
                </a:cubicBezTo>
                <a:cubicBezTo>
                  <a:pt x="40797" y="110405"/>
                  <a:pt x="42771" y="113939"/>
                  <a:pt x="46145" y="114162"/>
                </a:cubicBezTo>
                <a:cubicBezTo>
                  <a:pt x="46252" y="114169"/>
                  <a:pt x="46359" y="114173"/>
                  <a:pt x="46466" y="114173"/>
                </a:cubicBezTo>
                <a:cubicBezTo>
                  <a:pt x="47992" y="114173"/>
                  <a:pt x="49464" y="113447"/>
                  <a:pt x="50714" y="112554"/>
                </a:cubicBezTo>
                <a:cubicBezTo>
                  <a:pt x="54661" y="109689"/>
                  <a:pt x="57081" y="105168"/>
                  <a:pt x="57287" y="100298"/>
                </a:cubicBezTo>
                <a:cubicBezTo>
                  <a:pt x="57415" y="96271"/>
                  <a:pt x="56014" y="92371"/>
                  <a:pt x="54788" y="88535"/>
                </a:cubicBezTo>
                <a:cubicBezTo>
                  <a:pt x="52321" y="80878"/>
                  <a:pt x="50491" y="72554"/>
                  <a:pt x="52958" y="64913"/>
                </a:cubicBezTo>
                <a:cubicBezTo>
                  <a:pt x="54470" y="60297"/>
                  <a:pt x="57431" y="56318"/>
                  <a:pt x="59787" y="52084"/>
                </a:cubicBezTo>
                <a:cubicBezTo>
                  <a:pt x="62142" y="47834"/>
                  <a:pt x="63941" y="42915"/>
                  <a:pt x="62827" y="38188"/>
                </a:cubicBezTo>
                <a:cubicBezTo>
                  <a:pt x="62079" y="35052"/>
                  <a:pt x="60089" y="32251"/>
                  <a:pt x="59771" y="29051"/>
                </a:cubicBezTo>
                <a:cubicBezTo>
                  <a:pt x="59277" y="24212"/>
                  <a:pt x="62636" y="19533"/>
                  <a:pt x="61792" y="14757"/>
                </a:cubicBezTo>
                <a:cubicBezTo>
                  <a:pt x="60869" y="9537"/>
                  <a:pt x="55457" y="6496"/>
                  <a:pt x="50475" y="4729"/>
                </a:cubicBezTo>
                <a:cubicBezTo>
                  <a:pt x="41600" y="1546"/>
                  <a:pt x="32163" y="0"/>
                  <a:pt x="22723" y="0"/>
                </a:cubicBezTo>
                <a:close/>
              </a:path>
            </a:pathLst>
          </a:custGeom>
          <a:solidFill>
            <a:srgbClr val="FFFFFF">
              <a:alpha val="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0" name="Google Shape;1260;p4"/>
          <p:cNvGrpSpPr/>
          <p:nvPr/>
        </p:nvGrpSpPr>
        <p:grpSpPr>
          <a:xfrm>
            <a:off x="7029049" y="2594961"/>
            <a:ext cx="3004526" cy="4027246"/>
            <a:chOff x="7029049" y="2594961"/>
            <a:chExt cx="3004526" cy="4027246"/>
          </a:xfrm>
        </p:grpSpPr>
        <p:sp>
          <p:nvSpPr>
            <p:cNvPr id="1261" name="Google Shape;1261;p4"/>
            <p:cNvSpPr/>
            <p:nvPr/>
          </p:nvSpPr>
          <p:spPr>
            <a:xfrm>
              <a:off x="8110777" y="2594961"/>
              <a:ext cx="1922798" cy="4027246"/>
            </a:xfrm>
            <a:custGeom>
              <a:rect b="b" l="l" r="r" t="t"/>
              <a:pathLst>
                <a:path extrusionOk="0" h="106351" w="50777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2" name="Google Shape;1262;p4"/>
            <p:cNvGrpSpPr/>
            <p:nvPr/>
          </p:nvGrpSpPr>
          <p:grpSpPr>
            <a:xfrm rot="10800000">
              <a:off x="7029049" y="4387984"/>
              <a:ext cx="1703910" cy="755518"/>
              <a:chOff x="5558750" y="1183008"/>
              <a:chExt cx="835660" cy="370516"/>
            </a:xfrm>
          </p:grpSpPr>
          <p:sp>
            <p:nvSpPr>
              <p:cNvPr id="1263" name="Google Shape;1263;p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8" name="Google Shape;1288;p4"/>
          <p:cNvGrpSpPr/>
          <p:nvPr/>
        </p:nvGrpSpPr>
        <p:grpSpPr>
          <a:xfrm>
            <a:off x="7393999" y="-634590"/>
            <a:ext cx="2055258" cy="2981966"/>
            <a:chOff x="7393999" y="-634590"/>
            <a:chExt cx="2055258" cy="2981966"/>
          </a:xfrm>
        </p:grpSpPr>
        <p:sp>
          <p:nvSpPr>
            <p:cNvPr id="1289" name="Google Shape;1289;p4"/>
            <p:cNvSpPr/>
            <p:nvPr/>
          </p:nvSpPr>
          <p:spPr>
            <a:xfrm flipH="1" rot="10800000">
              <a:off x="7393999" y="-113105"/>
              <a:ext cx="2055258" cy="2460481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flipH="1" rot="5400000">
              <a:off x="7694737" y="247861"/>
              <a:ext cx="2492589" cy="727688"/>
            </a:xfrm>
            <a:custGeom>
              <a:rect b="b" l="l" r="r" t="t"/>
              <a:pathLst>
                <a:path extrusionOk="0" h="15222" w="47159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rotWithShape="0" algn="bl" dir="4980000" dist="76200">
                <a:srgbClr val="000000">
                  <a:alpha val="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1" name="Google Shape;1291;p4"/>
          <p:cNvSpPr txBox="1"/>
          <p:nvPr>
            <p:ph idx="1" type="body"/>
          </p:nvPr>
        </p:nvSpPr>
        <p:spPr>
          <a:xfrm>
            <a:off x="720000" y="1025247"/>
            <a:ext cx="7337700" cy="36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292" name="Google Shape;1292;p4"/>
          <p:cNvSpPr txBox="1"/>
          <p:nvPr>
            <p:ph type="title"/>
          </p:nvPr>
        </p:nvSpPr>
        <p:spPr>
          <a:xfrm>
            <a:off x="720000" y="387600"/>
            <a:ext cx="73377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5"/>
          <p:cNvGrpSpPr/>
          <p:nvPr/>
        </p:nvGrpSpPr>
        <p:grpSpPr>
          <a:xfrm>
            <a:off x="-1381376" y="-380969"/>
            <a:ext cx="11094426" cy="6902372"/>
            <a:chOff x="-1381376" y="-380969"/>
            <a:chExt cx="11094426" cy="6902372"/>
          </a:xfrm>
        </p:grpSpPr>
        <p:sp>
          <p:nvSpPr>
            <p:cNvPr id="1295" name="Google Shape;1295;p5"/>
            <p:cNvSpPr/>
            <p:nvPr/>
          </p:nvSpPr>
          <p:spPr>
            <a:xfrm flipH="1">
              <a:off x="7122989" y="3869731"/>
              <a:ext cx="2590061" cy="2651672"/>
            </a:xfrm>
            <a:custGeom>
              <a:rect b="b" l="l" r="r" t="t"/>
              <a:pathLst>
                <a:path extrusionOk="0" h="70025" w="68398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6" name="Google Shape;1296;p5"/>
            <p:cNvGrpSpPr/>
            <p:nvPr/>
          </p:nvGrpSpPr>
          <p:grpSpPr>
            <a:xfrm>
              <a:off x="7731257" y="4429461"/>
              <a:ext cx="1548216" cy="1548318"/>
              <a:chOff x="1345541" y="2876909"/>
              <a:chExt cx="1348737" cy="1348826"/>
            </a:xfrm>
          </p:grpSpPr>
          <p:sp>
            <p:nvSpPr>
              <p:cNvPr id="1297" name="Google Shape;1297;p5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5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5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5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5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5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5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5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5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5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5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5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5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5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5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5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5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5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5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5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5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5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5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5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5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5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5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5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5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5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5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5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5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5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5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5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5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5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5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5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5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5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5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5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5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5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5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5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5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5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5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5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5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5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5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5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5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5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5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5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5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5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5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5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5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5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5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5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5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5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5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5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5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5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5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5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5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5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5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5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5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5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5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5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5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5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5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5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5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5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5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5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5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5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5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5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5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5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5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5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5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5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5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5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5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5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5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5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5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5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5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5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5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5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5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5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5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5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5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5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5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5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5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5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5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5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5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5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5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5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5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5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5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5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5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5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5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5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5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5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5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5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5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5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5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5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5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5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5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5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5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5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5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5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5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5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5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5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5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5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5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5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5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5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5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5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5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5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5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5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5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5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5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5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5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5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5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5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5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5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5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5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5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5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5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5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5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5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5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5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5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5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5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5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5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5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5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5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5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5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5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5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5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5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5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5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5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5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5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5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5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5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5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5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5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5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5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5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5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5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5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5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5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5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5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5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5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5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5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5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5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5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5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5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5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5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5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5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5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5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5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5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5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5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5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5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5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5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5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5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5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5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5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5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5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5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5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5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5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5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5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5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5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5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5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5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5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5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5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5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5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5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5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5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5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5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5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5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5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5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5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5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5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5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5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5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5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5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5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5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5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5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5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5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5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5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5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5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5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5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5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5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5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5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5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5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5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5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5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5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5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5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5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5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5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5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5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5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5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5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5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5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5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5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5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5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5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5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5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5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5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5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5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5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5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5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5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5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5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5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5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5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5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5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5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5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5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5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5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5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5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5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5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5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5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5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5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5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5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5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5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5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5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5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5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5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5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5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5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5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5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5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5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5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73" name="Google Shape;1673;p5"/>
            <p:cNvSpPr/>
            <p:nvPr/>
          </p:nvSpPr>
          <p:spPr>
            <a:xfrm rot="10800000">
              <a:off x="-1381376" y="872375"/>
              <a:ext cx="2053625" cy="3666951"/>
            </a:xfrm>
            <a:custGeom>
              <a:rect b="b" l="l" r="r" t="t"/>
              <a:pathLst>
                <a:path extrusionOk="0" h="114173" w="63941">
                  <a:moveTo>
                    <a:pt x="22723" y="0"/>
                  </a:moveTo>
                  <a:cubicBezTo>
                    <a:pt x="20175" y="0"/>
                    <a:pt x="17627" y="113"/>
                    <a:pt x="15090" y="336"/>
                  </a:cubicBezTo>
                  <a:cubicBezTo>
                    <a:pt x="11668" y="655"/>
                    <a:pt x="8103" y="1212"/>
                    <a:pt x="5301" y="3217"/>
                  </a:cubicBezTo>
                  <a:cubicBezTo>
                    <a:pt x="1" y="7006"/>
                    <a:pt x="1083" y="11813"/>
                    <a:pt x="4839" y="15760"/>
                  </a:cubicBezTo>
                  <a:cubicBezTo>
                    <a:pt x="8914" y="20026"/>
                    <a:pt x="11541" y="25295"/>
                    <a:pt x="10474" y="31375"/>
                  </a:cubicBezTo>
                  <a:cubicBezTo>
                    <a:pt x="9456" y="37201"/>
                    <a:pt x="5381" y="42597"/>
                    <a:pt x="6256" y="48439"/>
                  </a:cubicBezTo>
                  <a:cubicBezTo>
                    <a:pt x="6972" y="53214"/>
                    <a:pt x="10840" y="56827"/>
                    <a:pt x="13085" y="61109"/>
                  </a:cubicBezTo>
                  <a:cubicBezTo>
                    <a:pt x="18290" y="70914"/>
                    <a:pt x="14708" y="82789"/>
                    <a:pt x="14406" y="93867"/>
                  </a:cubicBezTo>
                  <a:cubicBezTo>
                    <a:pt x="14342" y="96414"/>
                    <a:pt x="14470" y="99008"/>
                    <a:pt x="15441" y="101364"/>
                  </a:cubicBezTo>
                  <a:cubicBezTo>
                    <a:pt x="16411" y="103704"/>
                    <a:pt x="18369" y="105757"/>
                    <a:pt x="20868" y="106267"/>
                  </a:cubicBezTo>
                  <a:cubicBezTo>
                    <a:pt x="21317" y="106356"/>
                    <a:pt x="21765" y="106395"/>
                    <a:pt x="22212" y="106395"/>
                  </a:cubicBezTo>
                  <a:cubicBezTo>
                    <a:pt x="24387" y="106395"/>
                    <a:pt x="26559" y="105493"/>
                    <a:pt x="28763" y="105216"/>
                  </a:cubicBezTo>
                  <a:cubicBezTo>
                    <a:pt x="29266" y="105154"/>
                    <a:pt x="29769" y="105123"/>
                    <a:pt x="30269" y="105123"/>
                  </a:cubicBezTo>
                  <a:cubicBezTo>
                    <a:pt x="33205" y="105123"/>
                    <a:pt x="36049" y="106186"/>
                    <a:pt x="38266" y="108145"/>
                  </a:cubicBezTo>
                  <a:cubicBezTo>
                    <a:pt x="40797" y="110405"/>
                    <a:pt x="42771" y="113939"/>
                    <a:pt x="46145" y="114162"/>
                  </a:cubicBezTo>
                  <a:cubicBezTo>
                    <a:pt x="46252" y="114169"/>
                    <a:pt x="46359" y="114173"/>
                    <a:pt x="46466" y="114173"/>
                  </a:cubicBezTo>
                  <a:cubicBezTo>
                    <a:pt x="47992" y="114173"/>
                    <a:pt x="49464" y="113447"/>
                    <a:pt x="50714" y="112554"/>
                  </a:cubicBezTo>
                  <a:cubicBezTo>
                    <a:pt x="54661" y="109689"/>
                    <a:pt x="57081" y="105168"/>
                    <a:pt x="57287" y="100298"/>
                  </a:cubicBezTo>
                  <a:cubicBezTo>
                    <a:pt x="57415" y="96271"/>
                    <a:pt x="56014" y="92371"/>
                    <a:pt x="54788" y="88535"/>
                  </a:cubicBezTo>
                  <a:cubicBezTo>
                    <a:pt x="52321" y="80878"/>
                    <a:pt x="50491" y="72554"/>
                    <a:pt x="52958" y="64913"/>
                  </a:cubicBezTo>
                  <a:cubicBezTo>
                    <a:pt x="54470" y="60297"/>
                    <a:pt x="57431" y="56318"/>
                    <a:pt x="59787" y="52084"/>
                  </a:cubicBezTo>
                  <a:cubicBezTo>
                    <a:pt x="62142" y="47834"/>
                    <a:pt x="63941" y="42915"/>
                    <a:pt x="62827" y="38188"/>
                  </a:cubicBezTo>
                  <a:cubicBezTo>
                    <a:pt x="62079" y="35052"/>
                    <a:pt x="60089" y="32251"/>
                    <a:pt x="59771" y="29051"/>
                  </a:cubicBezTo>
                  <a:cubicBezTo>
                    <a:pt x="59277" y="24212"/>
                    <a:pt x="62636" y="19533"/>
                    <a:pt x="61792" y="14757"/>
                  </a:cubicBezTo>
                  <a:cubicBezTo>
                    <a:pt x="60869" y="9537"/>
                    <a:pt x="55457" y="6496"/>
                    <a:pt x="50475" y="4729"/>
                  </a:cubicBezTo>
                  <a:cubicBezTo>
                    <a:pt x="41600" y="1546"/>
                    <a:pt x="32163" y="0"/>
                    <a:pt x="22723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 flipH="1">
              <a:off x="6822977" y="-380969"/>
              <a:ext cx="2590061" cy="2651672"/>
            </a:xfrm>
            <a:custGeom>
              <a:rect b="b" l="l" r="r" t="t"/>
              <a:pathLst>
                <a:path extrusionOk="0" h="70025" w="68398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-1073648" y="1401525"/>
              <a:ext cx="2553778" cy="4439173"/>
            </a:xfrm>
            <a:custGeom>
              <a:rect b="b" l="l" r="r" t="t"/>
              <a:pathLst>
                <a:path extrusionOk="0" h="145678" w="83806">
                  <a:moveTo>
                    <a:pt x="20595" y="1"/>
                  </a:moveTo>
                  <a:cubicBezTo>
                    <a:pt x="17104" y="1"/>
                    <a:pt x="14227" y="2678"/>
                    <a:pt x="13737" y="6062"/>
                  </a:cubicBezTo>
                  <a:cubicBezTo>
                    <a:pt x="13069" y="10471"/>
                    <a:pt x="11859" y="14053"/>
                    <a:pt x="10028" y="18191"/>
                  </a:cubicBezTo>
                  <a:cubicBezTo>
                    <a:pt x="1178" y="38247"/>
                    <a:pt x="0" y="60818"/>
                    <a:pt x="876" y="82704"/>
                  </a:cubicBezTo>
                  <a:cubicBezTo>
                    <a:pt x="1385" y="95407"/>
                    <a:pt x="2547" y="108125"/>
                    <a:pt x="5364" y="120508"/>
                  </a:cubicBezTo>
                  <a:cubicBezTo>
                    <a:pt x="7195" y="128499"/>
                    <a:pt x="10140" y="136967"/>
                    <a:pt x="16968" y="141488"/>
                  </a:cubicBezTo>
                  <a:cubicBezTo>
                    <a:pt x="22014" y="144830"/>
                    <a:pt x="28349" y="145467"/>
                    <a:pt x="34414" y="145626"/>
                  </a:cubicBezTo>
                  <a:cubicBezTo>
                    <a:pt x="35669" y="145660"/>
                    <a:pt x="36926" y="145677"/>
                    <a:pt x="38184" y="145677"/>
                  </a:cubicBezTo>
                  <a:cubicBezTo>
                    <a:pt x="50605" y="145677"/>
                    <a:pt x="63132" y="143957"/>
                    <a:pt x="74478" y="138957"/>
                  </a:cubicBezTo>
                  <a:cubicBezTo>
                    <a:pt x="78967" y="136967"/>
                    <a:pt x="83806" y="133561"/>
                    <a:pt x="83790" y="128658"/>
                  </a:cubicBezTo>
                  <a:cubicBezTo>
                    <a:pt x="83774" y="124854"/>
                    <a:pt x="80590" y="121623"/>
                    <a:pt x="76961" y="120445"/>
                  </a:cubicBezTo>
                  <a:cubicBezTo>
                    <a:pt x="75376" y="119928"/>
                    <a:pt x="73730" y="119727"/>
                    <a:pt x="72067" y="119727"/>
                  </a:cubicBezTo>
                  <a:cubicBezTo>
                    <a:pt x="69939" y="119727"/>
                    <a:pt x="67783" y="120057"/>
                    <a:pt x="65692" y="120477"/>
                  </a:cubicBezTo>
                  <a:cubicBezTo>
                    <a:pt x="63784" y="120866"/>
                    <a:pt x="61888" y="121317"/>
                    <a:pt x="59961" y="121317"/>
                  </a:cubicBezTo>
                  <a:cubicBezTo>
                    <a:pt x="59686" y="121317"/>
                    <a:pt x="59410" y="121308"/>
                    <a:pt x="59134" y="121288"/>
                  </a:cubicBezTo>
                  <a:cubicBezTo>
                    <a:pt x="56937" y="121145"/>
                    <a:pt x="54661" y="120190"/>
                    <a:pt x="53515" y="118312"/>
                  </a:cubicBezTo>
                  <a:cubicBezTo>
                    <a:pt x="51668" y="115287"/>
                    <a:pt x="53372" y="111451"/>
                    <a:pt x="54629" y="108125"/>
                  </a:cubicBezTo>
                  <a:cubicBezTo>
                    <a:pt x="55871" y="104782"/>
                    <a:pt x="56109" y="100134"/>
                    <a:pt x="52910" y="98622"/>
                  </a:cubicBezTo>
                  <a:cubicBezTo>
                    <a:pt x="50936" y="97699"/>
                    <a:pt x="48342" y="98415"/>
                    <a:pt x="46670" y="97014"/>
                  </a:cubicBezTo>
                  <a:cubicBezTo>
                    <a:pt x="46018" y="96425"/>
                    <a:pt x="45588" y="95645"/>
                    <a:pt x="45429" y="94786"/>
                  </a:cubicBezTo>
                  <a:cubicBezTo>
                    <a:pt x="44633" y="91236"/>
                    <a:pt x="47211" y="87909"/>
                    <a:pt x="49472" y="85060"/>
                  </a:cubicBezTo>
                  <a:cubicBezTo>
                    <a:pt x="51716" y="82211"/>
                    <a:pt x="53913" y="78423"/>
                    <a:pt x="52353" y="75144"/>
                  </a:cubicBezTo>
                  <a:cubicBezTo>
                    <a:pt x="51095" y="72485"/>
                    <a:pt x="47880" y="71403"/>
                    <a:pt x="44967" y="71196"/>
                  </a:cubicBezTo>
                  <a:cubicBezTo>
                    <a:pt x="44203" y="71146"/>
                    <a:pt x="43435" y="71138"/>
                    <a:pt x="42666" y="71138"/>
                  </a:cubicBezTo>
                  <a:cubicBezTo>
                    <a:pt x="42256" y="71138"/>
                    <a:pt x="41846" y="71140"/>
                    <a:pt x="41437" y="71140"/>
                  </a:cubicBezTo>
                  <a:cubicBezTo>
                    <a:pt x="39672" y="71140"/>
                    <a:pt x="37919" y="71094"/>
                    <a:pt x="36228" y="70607"/>
                  </a:cubicBezTo>
                  <a:cubicBezTo>
                    <a:pt x="32281" y="69461"/>
                    <a:pt x="29288" y="65959"/>
                    <a:pt x="28079" y="62044"/>
                  </a:cubicBezTo>
                  <a:cubicBezTo>
                    <a:pt x="26885" y="58112"/>
                    <a:pt x="27299" y="53830"/>
                    <a:pt x="28524" y="49915"/>
                  </a:cubicBezTo>
                  <a:cubicBezTo>
                    <a:pt x="29861" y="45649"/>
                    <a:pt x="32122" y="41733"/>
                    <a:pt x="35130" y="38422"/>
                  </a:cubicBezTo>
                  <a:cubicBezTo>
                    <a:pt x="37183" y="36194"/>
                    <a:pt x="39603" y="34204"/>
                    <a:pt x="40956" y="31498"/>
                  </a:cubicBezTo>
                  <a:cubicBezTo>
                    <a:pt x="42325" y="28792"/>
                    <a:pt x="42245" y="25004"/>
                    <a:pt x="39794" y="23237"/>
                  </a:cubicBezTo>
                  <a:cubicBezTo>
                    <a:pt x="37168" y="21343"/>
                    <a:pt x="33188" y="22584"/>
                    <a:pt x="30514" y="20754"/>
                  </a:cubicBezTo>
                  <a:cubicBezTo>
                    <a:pt x="28381" y="19289"/>
                    <a:pt x="27824" y="16345"/>
                    <a:pt x="27935" y="13750"/>
                  </a:cubicBezTo>
                  <a:cubicBezTo>
                    <a:pt x="28047" y="11140"/>
                    <a:pt x="28620" y="8497"/>
                    <a:pt x="27983" y="5967"/>
                  </a:cubicBezTo>
                  <a:cubicBezTo>
                    <a:pt x="27187" y="2799"/>
                    <a:pt x="24274" y="204"/>
                    <a:pt x="21011" y="13"/>
                  </a:cubicBezTo>
                  <a:cubicBezTo>
                    <a:pt x="20872" y="5"/>
                    <a:pt x="20733" y="1"/>
                    <a:pt x="20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14350" rotWithShape="0" algn="bl" dir="528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6" name="Google Shape;1676;p5"/>
          <p:cNvSpPr txBox="1"/>
          <p:nvPr>
            <p:ph idx="1" type="subTitle"/>
          </p:nvPr>
        </p:nvSpPr>
        <p:spPr>
          <a:xfrm>
            <a:off x="772117" y="3605284"/>
            <a:ext cx="3112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1677" name="Google Shape;1677;p5"/>
          <p:cNvSpPr txBox="1"/>
          <p:nvPr>
            <p:ph idx="2" type="subTitle"/>
          </p:nvPr>
        </p:nvSpPr>
        <p:spPr>
          <a:xfrm>
            <a:off x="772117" y="3996646"/>
            <a:ext cx="3112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8" name="Google Shape;1678;p5"/>
          <p:cNvSpPr txBox="1"/>
          <p:nvPr>
            <p:ph idx="3" type="subTitle"/>
          </p:nvPr>
        </p:nvSpPr>
        <p:spPr>
          <a:xfrm>
            <a:off x="5259083" y="3605284"/>
            <a:ext cx="3112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1679" name="Google Shape;1679;p5"/>
          <p:cNvSpPr txBox="1"/>
          <p:nvPr>
            <p:ph idx="4" type="subTitle"/>
          </p:nvPr>
        </p:nvSpPr>
        <p:spPr>
          <a:xfrm>
            <a:off x="5259083" y="3996646"/>
            <a:ext cx="3112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0" name="Google Shape;1680;p5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6"/>
          <p:cNvGrpSpPr/>
          <p:nvPr/>
        </p:nvGrpSpPr>
        <p:grpSpPr>
          <a:xfrm>
            <a:off x="-365412" y="-828300"/>
            <a:ext cx="10394965" cy="6396647"/>
            <a:chOff x="-365412" y="-828300"/>
            <a:chExt cx="10394965" cy="6396647"/>
          </a:xfrm>
        </p:grpSpPr>
        <p:grpSp>
          <p:nvGrpSpPr>
            <p:cNvPr id="1683" name="Google Shape;1683;p6"/>
            <p:cNvGrpSpPr/>
            <p:nvPr/>
          </p:nvGrpSpPr>
          <p:grpSpPr>
            <a:xfrm>
              <a:off x="154307" y="-828300"/>
              <a:ext cx="9450493" cy="6205822"/>
              <a:chOff x="154307" y="-828300"/>
              <a:chExt cx="9450493" cy="6205822"/>
            </a:xfrm>
          </p:grpSpPr>
          <p:sp>
            <p:nvSpPr>
              <p:cNvPr id="1684" name="Google Shape;1684;p6"/>
              <p:cNvSpPr/>
              <p:nvPr/>
            </p:nvSpPr>
            <p:spPr>
              <a:xfrm>
                <a:off x="7248663" y="2571750"/>
                <a:ext cx="2345931" cy="2706563"/>
              </a:xfrm>
              <a:custGeom>
                <a:rect b="b" l="l" r="r" t="t"/>
                <a:pathLst>
                  <a:path extrusionOk="0" h="66990" w="58064">
                    <a:moveTo>
                      <a:pt x="3804" y="60929"/>
                    </a:moveTo>
                    <a:cubicBezTo>
                      <a:pt x="4603" y="59331"/>
                      <a:pt x="4857" y="57530"/>
                      <a:pt x="5415" y="55831"/>
                    </a:cubicBezTo>
                    <a:cubicBezTo>
                      <a:pt x="6201" y="53498"/>
                      <a:pt x="7583" y="51393"/>
                      <a:pt x="9396" y="49732"/>
                    </a:cubicBezTo>
                    <a:cubicBezTo>
                      <a:pt x="12883" y="46575"/>
                      <a:pt x="17626" y="45319"/>
                      <a:pt x="22000" y="43620"/>
                    </a:cubicBezTo>
                    <a:cubicBezTo>
                      <a:pt x="26388" y="41921"/>
                      <a:pt x="30902" y="39283"/>
                      <a:pt x="32474" y="34845"/>
                    </a:cubicBezTo>
                    <a:cubicBezTo>
                      <a:pt x="33692" y="31422"/>
                      <a:pt x="32880" y="27656"/>
                      <a:pt x="32614" y="24029"/>
                    </a:cubicBezTo>
                    <a:cubicBezTo>
                      <a:pt x="32043" y="15914"/>
                      <a:pt x="34275" y="7849"/>
                      <a:pt x="38954" y="1205"/>
                    </a:cubicBezTo>
                    <a:cubicBezTo>
                      <a:pt x="39322" y="672"/>
                      <a:pt x="39791" y="102"/>
                      <a:pt x="40438" y="51"/>
                    </a:cubicBezTo>
                    <a:cubicBezTo>
                      <a:pt x="41122" y="0"/>
                      <a:pt x="41706" y="545"/>
                      <a:pt x="41972" y="1179"/>
                    </a:cubicBezTo>
                    <a:cubicBezTo>
                      <a:pt x="42238" y="1801"/>
                      <a:pt x="42251" y="2498"/>
                      <a:pt x="42365" y="3170"/>
                    </a:cubicBezTo>
                    <a:cubicBezTo>
                      <a:pt x="43151" y="8039"/>
                      <a:pt x="48654" y="11222"/>
                      <a:pt x="49149" y="16142"/>
                    </a:cubicBezTo>
                    <a:cubicBezTo>
                      <a:pt x="49555" y="20111"/>
                      <a:pt x="46524" y="23902"/>
                      <a:pt x="47158" y="27833"/>
                    </a:cubicBezTo>
                    <a:cubicBezTo>
                      <a:pt x="47817" y="31904"/>
                      <a:pt x="51977" y="34287"/>
                      <a:pt x="54475" y="37572"/>
                    </a:cubicBezTo>
                    <a:cubicBezTo>
                      <a:pt x="57683" y="41781"/>
                      <a:pt x="58063" y="47513"/>
                      <a:pt x="57328" y="52750"/>
                    </a:cubicBezTo>
                    <a:cubicBezTo>
                      <a:pt x="56922" y="55755"/>
                      <a:pt x="56022" y="58976"/>
                      <a:pt x="53562" y="60738"/>
                    </a:cubicBezTo>
                    <a:cubicBezTo>
                      <a:pt x="52268" y="61651"/>
                      <a:pt x="50683" y="62057"/>
                      <a:pt x="49149" y="62425"/>
                    </a:cubicBezTo>
                    <a:cubicBezTo>
                      <a:pt x="37255" y="65202"/>
                      <a:pt x="25044" y="66368"/>
                      <a:pt x="12833" y="66673"/>
                    </a:cubicBezTo>
                    <a:cubicBezTo>
                      <a:pt x="8902" y="66774"/>
                      <a:pt x="3005" y="66990"/>
                      <a:pt x="0" y="63934"/>
                    </a:cubicBezTo>
                    <a:cubicBezTo>
                      <a:pt x="1687" y="63490"/>
                      <a:pt x="3005" y="62539"/>
                      <a:pt x="3804" y="609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6"/>
              <p:cNvSpPr/>
              <p:nvPr/>
            </p:nvSpPr>
            <p:spPr>
              <a:xfrm rot="5400000">
                <a:off x="869292" y="3124656"/>
                <a:ext cx="1537881" cy="2967852"/>
              </a:xfrm>
              <a:custGeom>
                <a:rect b="b" l="l" r="r" t="t"/>
                <a:pathLst>
                  <a:path extrusionOk="0" h="72608" w="37624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6"/>
              <p:cNvSpPr/>
              <p:nvPr/>
            </p:nvSpPr>
            <p:spPr>
              <a:xfrm>
                <a:off x="7946950" y="-828300"/>
                <a:ext cx="1657850" cy="1740436"/>
              </a:xfrm>
              <a:custGeom>
                <a:rect b="b" l="l" r="r" t="t"/>
                <a:pathLst>
                  <a:path extrusionOk="0" h="36901" w="3515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7" name="Google Shape;1687;p6"/>
            <p:cNvGrpSpPr/>
            <p:nvPr/>
          </p:nvGrpSpPr>
          <p:grpSpPr>
            <a:xfrm>
              <a:off x="-365412" y="2234745"/>
              <a:ext cx="1344352" cy="3036568"/>
              <a:chOff x="-365412" y="2234745"/>
              <a:chExt cx="1344352" cy="3036568"/>
            </a:xfrm>
          </p:grpSpPr>
          <p:sp>
            <p:nvSpPr>
              <p:cNvPr id="1688" name="Google Shape;1688;p6"/>
              <p:cNvSpPr/>
              <p:nvPr/>
            </p:nvSpPr>
            <p:spPr>
              <a:xfrm flipH="1" rot="-5400000">
                <a:off x="-1393642" y="3262976"/>
                <a:ext cx="3036568" cy="980107"/>
              </a:xfrm>
              <a:custGeom>
                <a:rect b="b" l="l" r="r" t="t"/>
                <a:pathLst>
                  <a:path extrusionOk="0" h="15222" w="47159">
                    <a:moveTo>
                      <a:pt x="28185" y="0"/>
                    </a:moveTo>
                    <a:cubicBezTo>
                      <a:pt x="25333" y="0"/>
                      <a:pt x="22478" y="59"/>
                      <a:pt x="19629" y="121"/>
                    </a:cubicBezTo>
                    <a:cubicBezTo>
                      <a:pt x="15749" y="198"/>
                      <a:pt x="11869" y="299"/>
                      <a:pt x="8027" y="781"/>
                    </a:cubicBezTo>
                    <a:cubicBezTo>
                      <a:pt x="5922" y="1047"/>
                      <a:pt x="1180" y="1656"/>
                      <a:pt x="571" y="4255"/>
                    </a:cubicBezTo>
                    <a:cubicBezTo>
                      <a:pt x="0" y="6715"/>
                      <a:pt x="3576" y="8947"/>
                      <a:pt x="5567" y="9277"/>
                    </a:cubicBezTo>
                    <a:cubicBezTo>
                      <a:pt x="5987" y="9348"/>
                      <a:pt x="6408" y="9379"/>
                      <a:pt x="6828" y="9379"/>
                    </a:cubicBezTo>
                    <a:cubicBezTo>
                      <a:pt x="9084" y="9379"/>
                      <a:pt x="11344" y="8504"/>
                      <a:pt x="13632" y="8440"/>
                    </a:cubicBezTo>
                    <a:cubicBezTo>
                      <a:pt x="13720" y="8437"/>
                      <a:pt x="13808" y="8436"/>
                      <a:pt x="13896" y="8436"/>
                    </a:cubicBezTo>
                    <a:cubicBezTo>
                      <a:pt x="20467" y="8436"/>
                      <a:pt x="25703" y="14898"/>
                      <a:pt x="32297" y="15211"/>
                    </a:cubicBezTo>
                    <a:cubicBezTo>
                      <a:pt x="32453" y="15218"/>
                      <a:pt x="32609" y="15222"/>
                      <a:pt x="32764" y="15222"/>
                    </a:cubicBezTo>
                    <a:cubicBezTo>
                      <a:pt x="35912" y="15222"/>
                      <a:pt x="38981" y="13774"/>
                      <a:pt x="41313" y="11648"/>
                    </a:cubicBezTo>
                    <a:cubicBezTo>
                      <a:pt x="43760" y="9416"/>
                      <a:pt x="45472" y="6487"/>
                      <a:pt x="46752" y="3431"/>
                    </a:cubicBezTo>
                    <a:cubicBezTo>
                      <a:pt x="46968" y="2937"/>
                      <a:pt x="47158" y="2366"/>
                      <a:pt x="46905" y="1897"/>
                    </a:cubicBezTo>
                    <a:cubicBezTo>
                      <a:pt x="46651" y="1428"/>
                      <a:pt x="46030" y="1275"/>
                      <a:pt x="45497" y="1187"/>
                    </a:cubicBezTo>
                    <a:cubicBezTo>
                      <a:pt x="39783" y="243"/>
                      <a:pt x="33989" y="0"/>
                      <a:pt x="281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rotWithShape="0" algn="bl" dir="5160000" dist="66675">
                  <a:srgbClr val="000000">
                    <a:alpha val="1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6"/>
              <p:cNvSpPr/>
              <p:nvPr/>
            </p:nvSpPr>
            <p:spPr>
              <a:xfrm>
                <a:off x="-361025" y="3083700"/>
                <a:ext cx="1339965" cy="2177692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rotWithShape="0" algn="bl" dir="5160000" dist="66675">
                  <a:srgbClr val="000000">
                    <a:alpha val="1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90" name="Google Shape;1690;p6"/>
            <p:cNvSpPr/>
            <p:nvPr/>
          </p:nvSpPr>
          <p:spPr>
            <a:xfrm>
              <a:off x="8103847" y="2748627"/>
              <a:ext cx="1925707" cy="2819721"/>
            </a:xfrm>
            <a:custGeom>
              <a:rect b="b" l="l" r="r" t="t"/>
              <a:pathLst>
                <a:path extrusionOk="0" h="89643" w="61221">
                  <a:moveTo>
                    <a:pt x="35839" y="0"/>
                  </a:moveTo>
                  <a:cubicBezTo>
                    <a:pt x="35060" y="0"/>
                    <a:pt x="34281" y="10"/>
                    <a:pt x="33502" y="23"/>
                  </a:cubicBezTo>
                  <a:cubicBezTo>
                    <a:pt x="31296" y="49"/>
                    <a:pt x="28100" y="252"/>
                    <a:pt x="29140" y="3650"/>
                  </a:cubicBezTo>
                  <a:cubicBezTo>
                    <a:pt x="29533" y="4918"/>
                    <a:pt x="30700" y="5806"/>
                    <a:pt x="31258" y="7023"/>
                  </a:cubicBezTo>
                  <a:cubicBezTo>
                    <a:pt x="32399" y="9546"/>
                    <a:pt x="30598" y="12412"/>
                    <a:pt x="28607" y="14352"/>
                  </a:cubicBezTo>
                  <a:cubicBezTo>
                    <a:pt x="26617" y="16292"/>
                    <a:pt x="24207" y="18207"/>
                    <a:pt x="23814" y="20958"/>
                  </a:cubicBezTo>
                  <a:cubicBezTo>
                    <a:pt x="23434" y="23583"/>
                    <a:pt x="25044" y="26031"/>
                    <a:pt x="26274" y="28376"/>
                  </a:cubicBezTo>
                  <a:cubicBezTo>
                    <a:pt x="27618" y="30976"/>
                    <a:pt x="28569" y="33854"/>
                    <a:pt x="28519" y="36783"/>
                  </a:cubicBezTo>
                  <a:cubicBezTo>
                    <a:pt x="28455" y="39712"/>
                    <a:pt x="27289" y="42692"/>
                    <a:pt x="24993" y="44518"/>
                  </a:cubicBezTo>
                  <a:cubicBezTo>
                    <a:pt x="22648" y="46408"/>
                    <a:pt x="19452" y="46864"/>
                    <a:pt x="16929" y="48525"/>
                  </a:cubicBezTo>
                  <a:cubicBezTo>
                    <a:pt x="13949" y="50491"/>
                    <a:pt x="12174" y="54155"/>
                    <a:pt x="12516" y="57718"/>
                  </a:cubicBezTo>
                  <a:cubicBezTo>
                    <a:pt x="12782" y="60711"/>
                    <a:pt x="14418" y="63627"/>
                    <a:pt x="13759" y="66557"/>
                  </a:cubicBezTo>
                  <a:cubicBezTo>
                    <a:pt x="13074" y="69663"/>
                    <a:pt x="10107" y="71641"/>
                    <a:pt x="7330" y="73201"/>
                  </a:cubicBezTo>
                  <a:cubicBezTo>
                    <a:pt x="4566" y="74748"/>
                    <a:pt x="1510" y="76472"/>
                    <a:pt x="432" y="79465"/>
                  </a:cubicBezTo>
                  <a:cubicBezTo>
                    <a:pt x="89" y="80429"/>
                    <a:pt x="1" y="81557"/>
                    <a:pt x="559" y="82419"/>
                  </a:cubicBezTo>
                  <a:cubicBezTo>
                    <a:pt x="1218" y="83421"/>
                    <a:pt x="2524" y="83713"/>
                    <a:pt x="3703" y="83928"/>
                  </a:cubicBezTo>
                  <a:lnTo>
                    <a:pt x="31207" y="88899"/>
                  </a:lnTo>
                  <a:cubicBezTo>
                    <a:pt x="33365" y="89290"/>
                    <a:pt x="35671" y="89643"/>
                    <a:pt x="37899" y="89643"/>
                  </a:cubicBezTo>
                  <a:cubicBezTo>
                    <a:pt x="40803" y="89643"/>
                    <a:pt x="43575" y="89044"/>
                    <a:pt x="45713" y="87149"/>
                  </a:cubicBezTo>
                  <a:cubicBezTo>
                    <a:pt x="47514" y="85564"/>
                    <a:pt x="48541" y="83294"/>
                    <a:pt x="49403" y="81050"/>
                  </a:cubicBezTo>
                  <a:cubicBezTo>
                    <a:pt x="52434" y="73252"/>
                    <a:pt x="54183" y="65022"/>
                    <a:pt x="55921" y="56831"/>
                  </a:cubicBezTo>
                  <a:cubicBezTo>
                    <a:pt x="58558" y="44379"/>
                    <a:pt x="61221" y="31686"/>
                    <a:pt x="59902" y="19031"/>
                  </a:cubicBezTo>
                  <a:cubicBezTo>
                    <a:pt x="59496" y="15214"/>
                    <a:pt x="58698" y="11321"/>
                    <a:pt x="56542" y="8151"/>
                  </a:cubicBezTo>
                  <a:cubicBezTo>
                    <a:pt x="53879" y="4246"/>
                    <a:pt x="49403" y="1875"/>
                    <a:pt x="44800" y="822"/>
                  </a:cubicBezTo>
                  <a:cubicBezTo>
                    <a:pt x="41848" y="147"/>
                    <a:pt x="38848" y="0"/>
                    <a:pt x="35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rotWithShape="0" algn="bl" dir="5160000" dist="66675">
                <a:srgbClr val="000000">
                  <a:alpha val="1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1" name="Google Shape;1691;p6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7"/>
          <p:cNvSpPr txBox="1"/>
          <p:nvPr>
            <p:ph idx="1" type="body"/>
          </p:nvPr>
        </p:nvSpPr>
        <p:spPr>
          <a:xfrm>
            <a:off x="720000" y="1195138"/>
            <a:ext cx="6162300" cy="28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94" name="Google Shape;1694;p7"/>
          <p:cNvSpPr txBox="1"/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1695" name="Google Shape;1695;p7"/>
          <p:cNvGrpSpPr/>
          <p:nvPr/>
        </p:nvGrpSpPr>
        <p:grpSpPr>
          <a:xfrm>
            <a:off x="-646969" y="1663661"/>
            <a:ext cx="10437938" cy="3943853"/>
            <a:chOff x="-656524" y="1663661"/>
            <a:chExt cx="10437938" cy="3943853"/>
          </a:xfrm>
        </p:grpSpPr>
        <p:grpSp>
          <p:nvGrpSpPr>
            <p:cNvPr id="1696" name="Google Shape;1696;p7"/>
            <p:cNvGrpSpPr/>
            <p:nvPr/>
          </p:nvGrpSpPr>
          <p:grpSpPr>
            <a:xfrm>
              <a:off x="7336392" y="1663661"/>
              <a:ext cx="1816075" cy="1816195"/>
              <a:chOff x="1345541" y="2876909"/>
              <a:chExt cx="1348737" cy="1348826"/>
            </a:xfrm>
          </p:grpSpPr>
          <p:sp>
            <p:nvSpPr>
              <p:cNvPr id="1697" name="Google Shape;1697;p7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7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7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7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7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7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7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7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7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7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7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7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7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7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7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7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7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7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7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7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7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7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7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7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7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7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7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7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7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7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7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7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7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7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7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7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7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7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7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7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7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7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7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7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7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7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7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7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7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7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7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7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7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7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7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7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7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7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7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7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7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7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7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7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7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7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7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7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7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7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7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7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7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7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7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7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7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7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7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7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7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7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7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7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7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7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7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7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7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7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7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7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7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7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7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7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7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7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7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7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7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7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7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7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7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7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7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7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7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7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7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7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7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7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7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7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7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7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7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7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7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7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7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7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7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7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7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7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7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7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7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7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7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7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7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7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7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7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7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7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7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7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7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7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7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7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7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7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7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7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7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7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7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7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7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7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7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7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7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7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7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7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7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7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7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7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7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7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7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7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7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7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7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7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7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7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7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7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7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7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7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7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7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7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7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7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7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7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7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7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7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7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7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7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7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7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7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7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7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7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7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7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7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7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7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7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7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7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7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7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7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7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7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7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7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7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7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7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7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7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7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7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7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7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7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7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7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7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7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7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7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7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7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7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7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7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7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7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7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7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7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7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7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7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7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7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7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7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7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7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7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7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7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7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7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7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7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7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7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7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7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7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7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7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7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7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7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7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7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7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7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7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7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7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7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7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7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7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7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7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7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7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7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7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7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7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7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7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7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7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7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7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7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7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7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7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7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7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7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7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7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7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7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7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7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7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7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7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7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7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7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7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7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7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7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7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7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7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7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7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7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7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7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7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7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7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7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7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7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7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7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7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7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7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7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7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7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7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7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7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7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7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7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7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7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7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7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7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7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7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7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7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7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7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7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7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7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7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7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7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7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7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7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7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7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7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3" name="Google Shape;2073;p7"/>
            <p:cNvSpPr/>
            <p:nvPr/>
          </p:nvSpPr>
          <p:spPr>
            <a:xfrm>
              <a:off x="6882300" y="1815487"/>
              <a:ext cx="2450861" cy="3482575"/>
            </a:xfrm>
            <a:custGeom>
              <a:rect b="b" l="l" r="r" t="t"/>
              <a:pathLst>
                <a:path extrusionOk="0" h="98986" w="69400">
                  <a:moveTo>
                    <a:pt x="65241" y="0"/>
                  </a:moveTo>
                  <a:cubicBezTo>
                    <a:pt x="62600" y="0"/>
                    <a:pt x="60246" y="2638"/>
                    <a:pt x="59580" y="5035"/>
                  </a:cubicBezTo>
                  <a:cubicBezTo>
                    <a:pt x="59237" y="6185"/>
                    <a:pt x="59335" y="7361"/>
                    <a:pt x="59531" y="8536"/>
                  </a:cubicBezTo>
                  <a:cubicBezTo>
                    <a:pt x="59825" y="10520"/>
                    <a:pt x="60339" y="12577"/>
                    <a:pt x="59335" y="14462"/>
                  </a:cubicBezTo>
                  <a:cubicBezTo>
                    <a:pt x="58111" y="16764"/>
                    <a:pt x="55270" y="17597"/>
                    <a:pt x="52772" y="18356"/>
                  </a:cubicBezTo>
                  <a:cubicBezTo>
                    <a:pt x="46209" y="20339"/>
                    <a:pt x="38471" y="24429"/>
                    <a:pt x="38079" y="32216"/>
                  </a:cubicBezTo>
                  <a:cubicBezTo>
                    <a:pt x="37810" y="37432"/>
                    <a:pt x="41385" y="41913"/>
                    <a:pt x="43222" y="46762"/>
                  </a:cubicBezTo>
                  <a:cubicBezTo>
                    <a:pt x="45132" y="51904"/>
                    <a:pt x="44569" y="58688"/>
                    <a:pt x="39916" y="61577"/>
                  </a:cubicBezTo>
                  <a:cubicBezTo>
                    <a:pt x="33476" y="65544"/>
                    <a:pt x="20350" y="60573"/>
                    <a:pt x="21134" y="72352"/>
                  </a:cubicBezTo>
                  <a:cubicBezTo>
                    <a:pt x="21281" y="74605"/>
                    <a:pt x="21623" y="77029"/>
                    <a:pt x="20522" y="79012"/>
                  </a:cubicBezTo>
                  <a:cubicBezTo>
                    <a:pt x="19052" y="81559"/>
                    <a:pt x="15746" y="82318"/>
                    <a:pt x="12808" y="82441"/>
                  </a:cubicBezTo>
                  <a:cubicBezTo>
                    <a:pt x="9869" y="82563"/>
                    <a:pt x="6710" y="82392"/>
                    <a:pt x="4237" y="83959"/>
                  </a:cubicBezTo>
                  <a:cubicBezTo>
                    <a:pt x="2156" y="85281"/>
                    <a:pt x="907" y="87632"/>
                    <a:pt x="466" y="90081"/>
                  </a:cubicBezTo>
                  <a:cubicBezTo>
                    <a:pt x="1" y="92505"/>
                    <a:pt x="221" y="94979"/>
                    <a:pt x="539" y="97427"/>
                  </a:cubicBezTo>
                  <a:cubicBezTo>
                    <a:pt x="6835" y="97200"/>
                    <a:pt x="13135" y="97087"/>
                    <a:pt x="19435" y="97087"/>
                  </a:cubicBezTo>
                  <a:cubicBezTo>
                    <a:pt x="34211" y="97087"/>
                    <a:pt x="48988" y="97710"/>
                    <a:pt x="63718" y="98946"/>
                  </a:cubicBezTo>
                  <a:cubicBezTo>
                    <a:pt x="63953" y="98969"/>
                    <a:pt x="64199" y="98986"/>
                    <a:pt x="64444" y="98986"/>
                  </a:cubicBezTo>
                  <a:cubicBezTo>
                    <a:pt x="65224" y="98986"/>
                    <a:pt x="66002" y="98820"/>
                    <a:pt x="66412" y="98186"/>
                  </a:cubicBezTo>
                  <a:cubicBezTo>
                    <a:pt x="66632" y="97770"/>
                    <a:pt x="66730" y="97280"/>
                    <a:pt x="66706" y="96791"/>
                  </a:cubicBezTo>
                  <a:cubicBezTo>
                    <a:pt x="67612" y="66940"/>
                    <a:pt x="68493" y="37089"/>
                    <a:pt x="69351" y="7238"/>
                  </a:cubicBezTo>
                  <a:cubicBezTo>
                    <a:pt x="69399" y="4741"/>
                    <a:pt x="69130" y="749"/>
                    <a:pt x="66069" y="88"/>
                  </a:cubicBezTo>
                  <a:cubicBezTo>
                    <a:pt x="65791" y="28"/>
                    <a:pt x="65515" y="0"/>
                    <a:pt x="6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28638" rotWithShape="0" algn="bl" dir="4800000" dist="8572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4" name="Google Shape;2074;p7"/>
            <p:cNvGrpSpPr/>
            <p:nvPr/>
          </p:nvGrpSpPr>
          <p:grpSpPr>
            <a:xfrm rot="10800000">
              <a:off x="3518889" y="4238005"/>
              <a:ext cx="2072018" cy="918768"/>
              <a:chOff x="5558750" y="1183008"/>
              <a:chExt cx="835660" cy="370516"/>
            </a:xfrm>
          </p:grpSpPr>
          <p:sp>
            <p:nvSpPr>
              <p:cNvPr id="2075" name="Google Shape;2075;p7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rect b="b" l="l" r="r" t="t"/>
                <a:pathLst>
                  <a:path extrusionOk="0" h="9536" w="9676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7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rect b="b" l="l" r="r" t="t"/>
                <a:pathLst>
                  <a:path extrusionOk="0" h="9803" w="9955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7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rect b="b" l="l" r="r" t="t"/>
                <a:pathLst>
                  <a:path extrusionOk="0" h="8382" w="8471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7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rect b="b" l="l" r="r" t="t"/>
                <a:pathLst>
                  <a:path extrusionOk="0" h="9029" w="9156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7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rect b="b" l="l" r="r" t="t"/>
                <a:pathLst>
                  <a:path extrusionOk="0" h="8725" w="8827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7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rect b="b" l="l" r="r" t="t"/>
                <a:pathLst>
                  <a:path extrusionOk="0" h="9321" w="9435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7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rect b="b" l="l" r="r" t="t"/>
                <a:pathLst>
                  <a:path extrusionOk="0" h="9701" w="9841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7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rect b="b" l="l" r="r" t="t"/>
                <a:pathLst>
                  <a:path extrusionOk="0" h="9815" w="9993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7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rect b="b" l="l" r="r" t="t"/>
                <a:pathLst>
                  <a:path extrusionOk="0" h="3653" w="3666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7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rect b="b" l="l" r="r" t="t"/>
                <a:pathLst>
                  <a:path extrusionOk="0" h="6658" w="6658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7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rect b="b" l="l" r="r" t="t"/>
                <a:pathLst>
                  <a:path extrusionOk="0" h="9765" w="9929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7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rect b="b" l="l" r="r" t="t"/>
                <a:pathLst>
                  <a:path extrusionOk="0" h="8534" w="8535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7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rect b="b" l="l" r="r" t="t"/>
                <a:pathLst>
                  <a:path extrusionOk="0" h="3615" w="3665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7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rect b="b" l="l" r="r" t="t"/>
                <a:pathLst>
                  <a:path extrusionOk="0" h="2905" w="2942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7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rect b="b" l="l" r="r" t="t"/>
                <a:pathLst>
                  <a:path extrusionOk="0" h="2131" w="2194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7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rect b="b" l="l" r="r" t="t"/>
                <a:pathLst>
                  <a:path extrusionOk="0" h="7989" w="8078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7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rect b="b" l="l" r="r" t="t"/>
                <a:pathLst>
                  <a:path extrusionOk="0" h="4287" w="4337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7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rect b="b" l="l" r="r" t="t"/>
                <a:pathLst>
                  <a:path extrusionOk="0" h="1345" w="1371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7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rect b="b" l="l" r="r" t="t"/>
                <a:pathLst>
                  <a:path extrusionOk="0" h="495" w="508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7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rect b="b" l="l" r="r" t="t"/>
                <a:pathLst>
                  <a:path extrusionOk="0" h="4908" w="4984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7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rect b="b" l="l" r="r" t="t"/>
                <a:pathLst>
                  <a:path extrusionOk="0" h="7558" w="7647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7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rect b="b" l="l" r="r" t="t"/>
                <a:pathLst>
                  <a:path extrusionOk="0" h="5504" w="5568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7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rect b="b" l="l" r="r" t="t"/>
                <a:pathLst>
                  <a:path extrusionOk="0" h="7102" w="7191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7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rect b="b" l="l" r="r" t="t"/>
                <a:pathLst>
                  <a:path extrusionOk="0" h="6607" w="6683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7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rect b="b" l="l" r="r" t="t"/>
                <a:pathLst>
                  <a:path extrusionOk="0" h="6075" w="6151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00" name="Google Shape;2100;p7"/>
            <p:cNvSpPr/>
            <p:nvPr/>
          </p:nvSpPr>
          <p:spPr>
            <a:xfrm flipH="1" rot="-5400000">
              <a:off x="406760" y="2723978"/>
              <a:ext cx="1820251" cy="3946820"/>
            </a:xfrm>
            <a:custGeom>
              <a:rect b="b" l="l" r="r" t="t"/>
              <a:pathLst>
                <a:path extrusionOk="0" h="58877" w="32409">
                  <a:moveTo>
                    <a:pt x="10540" y="0"/>
                  </a:moveTo>
                  <a:cubicBezTo>
                    <a:pt x="7494" y="0"/>
                    <a:pt x="4307" y="517"/>
                    <a:pt x="2341" y="3042"/>
                  </a:cubicBezTo>
                  <a:cubicBezTo>
                    <a:pt x="1" y="6066"/>
                    <a:pt x="1354" y="8088"/>
                    <a:pt x="3073" y="10841"/>
                  </a:cubicBezTo>
                  <a:cubicBezTo>
                    <a:pt x="5142" y="14152"/>
                    <a:pt x="5301" y="16890"/>
                    <a:pt x="4187" y="20567"/>
                  </a:cubicBezTo>
                  <a:cubicBezTo>
                    <a:pt x="3296" y="23528"/>
                    <a:pt x="1736" y="26647"/>
                    <a:pt x="2723" y="29767"/>
                  </a:cubicBezTo>
                  <a:cubicBezTo>
                    <a:pt x="3566" y="32410"/>
                    <a:pt x="6002" y="34176"/>
                    <a:pt x="7418" y="36548"/>
                  </a:cubicBezTo>
                  <a:cubicBezTo>
                    <a:pt x="10538" y="41769"/>
                    <a:pt x="8166" y="48486"/>
                    <a:pt x="9344" y="54455"/>
                  </a:cubicBezTo>
                  <a:cubicBezTo>
                    <a:pt x="9599" y="55760"/>
                    <a:pt x="10076" y="57113"/>
                    <a:pt x="11111" y="57957"/>
                  </a:cubicBezTo>
                  <a:cubicBezTo>
                    <a:pt x="11875" y="58594"/>
                    <a:pt x="12866" y="58877"/>
                    <a:pt x="13865" y="58877"/>
                  </a:cubicBezTo>
                  <a:cubicBezTo>
                    <a:pt x="14365" y="58877"/>
                    <a:pt x="14868" y="58806"/>
                    <a:pt x="15345" y="58673"/>
                  </a:cubicBezTo>
                  <a:cubicBezTo>
                    <a:pt x="16778" y="58259"/>
                    <a:pt x="18019" y="57368"/>
                    <a:pt x="19149" y="56381"/>
                  </a:cubicBezTo>
                  <a:cubicBezTo>
                    <a:pt x="21457" y="54328"/>
                    <a:pt x="23352" y="51861"/>
                    <a:pt x="24752" y="49107"/>
                  </a:cubicBezTo>
                  <a:cubicBezTo>
                    <a:pt x="25898" y="46815"/>
                    <a:pt x="26710" y="44300"/>
                    <a:pt x="26678" y="41753"/>
                  </a:cubicBezTo>
                  <a:cubicBezTo>
                    <a:pt x="26631" y="37678"/>
                    <a:pt x="24466" y="33810"/>
                    <a:pt x="24752" y="29751"/>
                  </a:cubicBezTo>
                  <a:cubicBezTo>
                    <a:pt x="25023" y="26106"/>
                    <a:pt x="27188" y="22939"/>
                    <a:pt x="29002" y="19787"/>
                  </a:cubicBezTo>
                  <a:cubicBezTo>
                    <a:pt x="30833" y="16619"/>
                    <a:pt x="32409" y="12911"/>
                    <a:pt x="31374" y="9425"/>
                  </a:cubicBezTo>
                  <a:cubicBezTo>
                    <a:pt x="30642" y="6926"/>
                    <a:pt x="28652" y="4968"/>
                    <a:pt x="26440" y="3599"/>
                  </a:cubicBezTo>
                  <a:cubicBezTo>
                    <a:pt x="22269" y="1036"/>
                    <a:pt x="17208" y="304"/>
                    <a:pt x="12321" y="49"/>
                  </a:cubicBezTo>
                  <a:cubicBezTo>
                    <a:pt x="11740" y="21"/>
                    <a:pt x="11143" y="0"/>
                    <a:pt x="10540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 flipH="1" rot="-5400000">
              <a:off x="6360742" y="2064443"/>
              <a:ext cx="3113716" cy="3727628"/>
            </a:xfrm>
            <a:custGeom>
              <a:rect b="b" l="l" r="r" t="t"/>
              <a:pathLst>
                <a:path extrusionOk="0" h="88134" w="73619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rotWithShape="0" algn="bl" dir="5220000" dist="66675">
                <a:srgbClr val="000000">
                  <a:alpha val="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8"/>
          <p:cNvSpPr txBox="1"/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9"/>
          <p:cNvGrpSpPr/>
          <p:nvPr/>
        </p:nvGrpSpPr>
        <p:grpSpPr>
          <a:xfrm flipH="1">
            <a:off x="-1194416" y="-1548921"/>
            <a:ext cx="10786349" cy="7799009"/>
            <a:chOff x="-508616" y="-1548921"/>
            <a:chExt cx="10786349" cy="7799009"/>
          </a:xfrm>
        </p:grpSpPr>
        <p:grpSp>
          <p:nvGrpSpPr>
            <p:cNvPr id="2106" name="Google Shape;2106;p9"/>
            <p:cNvGrpSpPr/>
            <p:nvPr/>
          </p:nvGrpSpPr>
          <p:grpSpPr>
            <a:xfrm>
              <a:off x="6921951" y="2246353"/>
              <a:ext cx="1816075" cy="1816195"/>
              <a:chOff x="1345541" y="2876909"/>
              <a:chExt cx="1348737" cy="1348826"/>
            </a:xfrm>
          </p:grpSpPr>
          <p:sp>
            <p:nvSpPr>
              <p:cNvPr id="2107" name="Google Shape;2107;p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7" name="Google Shape;2207;p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9" name="Google Shape;2209;p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p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3" name="Google Shape;2333;p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p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p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2" name="Google Shape;2342;p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3" name="Google Shape;2343;p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4" name="Google Shape;2344;p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7" name="Google Shape;2347;p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8" name="Google Shape;2348;p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9" name="Google Shape;2349;p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0" name="Google Shape;2350;p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p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5" name="Google Shape;2445;p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6" name="Google Shape;2446;p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p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p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9" name="Google Shape;2449;p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p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3" name="Google Shape;2483;p9"/>
            <p:cNvGrpSpPr/>
            <p:nvPr/>
          </p:nvGrpSpPr>
          <p:grpSpPr>
            <a:xfrm>
              <a:off x="2672426" y="306653"/>
              <a:ext cx="1816075" cy="1816195"/>
              <a:chOff x="1345541" y="2876909"/>
              <a:chExt cx="1348737" cy="1348826"/>
            </a:xfrm>
          </p:grpSpPr>
          <p:sp>
            <p:nvSpPr>
              <p:cNvPr id="2484" name="Google Shape;2484;p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rect b="b" l="l" r="r" t="t"/>
                <a:pathLst>
                  <a:path extrusionOk="0" h="1484" w="1757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rect b="b" l="l" r="r" t="t"/>
                <a:pathLst>
                  <a:path extrusionOk="0" h="1484" w="1743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rect b="b" l="l" r="r" t="t"/>
                <a:pathLst>
                  <a:path extrusionOk="0" h="1483" w="1747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rect b="b" l="l" r="r" t="t"/>
                <a:pathLst>
                  <a:path extrusionOk="0" h="1484" w="1747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rect b="b" l="l" r="r" t="t"/>
                <a:pathLst>
                  <a:path extrusionOk="0" h="1442" w="171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rect b="b" l="l" r="r" t="t"/>
                <a:pathLst>
                  <a:path extrusionOk="0" h="1435" w="1673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rect b="b" l="l" r="r" t="t"/>
                <a:pathLst>
                  <a:path extrusionOk="0" h="1430" w="1683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rect b="b" l="l" r="r" t="t"/>
                <a:pathLst>
                  <a:path extrusionOk="0" h="1426" w="1668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rect b="b" l="l" r="r" t="t"/>
                <a:pathLst>
                  <a:path extrusionOk="0" h="1418" w="1664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rect b="b" l="l" r="r" t="t"/>
                <a:pathLst>
                  <a:path extrusionOk="0" h="1426" w="1683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rect b="b" l="l" r="r" t="t"/>
                <a:pathLst>
                  <a:path extrusionOk="0" h="1418" w="1663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rect b="b" l="l" r="r" t="t"/>
                <a:pathLst>
                  <a:path extrusionOk="0" h="1365" w="1619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rect b="b" l="l" r="r" t="t"/>
                <a:pathLst>
                  <a:path extrusionOk="0" h="1376" w="162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rect b="b" l="l" r="r" t="t"/>
                <a:pathLst>
                  <a:path extrusionOk="0" h="1376" w="1608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rect b="b" l="l" r="r" t="t"/>
                <a:pathLst>
                  <a:path extrusionOk="0" h="1377" w="1604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rect b="b" l="l" r="r" t="t"/>
                <a:pathLst>
                  <a:path extrusionOk="0" h="1341" w="1588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rect b="b" l="l" r="r" t="t"/>
                <a:pathLst>
                  <a:path extrusionOk="0" h="1334" w="1571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rect b="b" l="l" r="r" t="t"/>
                <a:pathLst>
                  <a:path extrusionOk="0" h="1354" w="1577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rect b="b" l="l" r="r" t="t"/>
                <a:pathLst>
                  <a:path extrusionOk="0" h="1332" w="1567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rect b="b" l="l" r="r" t="t"/>
                <a:pathLst>
                  <a:path extrusionOk="0" h="1339" w="1572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rect b="b" l="l" r="r" t="t"/>
                <a:pathLst>
                  <a:path extrusionOk="0" h="1330" w="1561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rect b="b" l="l" r="r" t="t"/>
                <a:pathLst>
                  <a:path extrusionOk="0" h="1349" w="1577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rect b="b" l="l" r="r" t="t"/>
                <a:pathLst>
                  <a:path extrusionOk="0" h="1322" w="154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rect b="b" l="l" r="r" t="t"/>
                <a:pathLst>
                  <a:path extrusionOk="0" h="1327" w="1557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rect b="b" l="l" r="r" t="t"/>
                <a:pathLst>
                  <a:path extrusionOk="0" h="1330" w="1545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rect b="b" l="l" r="r" t="t"/>
                <a:pathLst>
                  <a:path extrusionOk="0" h="1330" w="1557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rect b="b" l="l" r="r" t="t"/>
                <a:pathLst>
                  <a:path extrusionOk="0" h="1353" w="1572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rect b="b" l="l" r="r" t="t"/>
                <a:pathLst>
                  <a:path extrusionOk="0" h="1351" w="1571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rect b="b" l="l" r="r" t="t"/>
                <a:pathLst>
                  <a:path extrusionOk="0" h="1353" w="1577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rect b="b" l="l" r="r" t="t"/>
                <a:pathLst>
                  <a:path extrusionOk="0" h="1351" w="1577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rect b="b" l="l" r="r" t="t"/>
                <a:pathLst>
                  <a:path extrusionOk="0" h="1273" w="1481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rect b="b" l="l" r="r" t="t"/>
                <a:pathLst>
                  <a:path extrusionOk="0" h="1273" w="1477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rect b="b" l="l" r="r" t="t"/>
                <a:pathLst>
                  <a:path extrusionOk="0" h="1283" w="1508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rect b="b" l="l" r="r" t="t"/>
                <a:pathLst>
                  <a:path extrusionOk="0" h="1267" w="1482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rect b="b" l="l" r="r" t="t"/>
                <a:pathLst>
                  <a:path extrusionOk="0" h="1265" w="1492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rect b="b" l="l" r="r" t="t"/>
                <a:pathLst>
                  <a:path extrusionOk="0" h="1268" w="1476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rect b="b" l="l" r="r" t="t"/>
                <a:pathLst>
                  <a:path extrusionOk="0" h="1280" w="1508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rect b="b" l="l" r="r" t="t"/>
                <a:pathLst>
                  <a:path extrusionOk="0" h="1268" w="1477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rect b="b" l="l" r="r" t="t"/>
                <a:pathLst>
                  <a:path extrusionOk="0" h="1281" w="1481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rect b="b" l="l" r="r" t="t"/>
                <a:pathLst>
                  <a:path extrusionOk="0" h="1283" w="1514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rect b="b" l="l" r="r" t="t"/>
                <a:pathLst>
                  <a:path extrusionOk="0" h="1280" w="1498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rect b="b" l="l" r="r" t="t"/>
                <a:pathLst>
                  <a:path extrusionOk="0" h="1273" w="1497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rect b="b" l="l" r="r" t="t"/>
                <a:pathLst>
                  <a:path extrusionOk="0" h="1226" w="1445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rect b="b" l="l" r="r" t="t"/>
                <a:pathLst>
                  <a:path extrusionOk="0" h="1243" w="1461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rect b="b" l="l" r="r" t="t"/>
                <a:pathLst>
                  <a:path extrusionOk="0" h="1235" w="1483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rect b="b" l="l" r="r" t="t"/>
                <a:pathLst>
                  <a:path extrusionOk="0" h="1234" w="1434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rect b="b" l="l" r="r" t="t"/>
                <a:pathLst>
                  <a:path extrusionOk="0" h="1231" w="1445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rect b="b" l="l" r="r" t="t"/>
                <a:pathLst>
                  <a:path extrusionOk="0" h="1237" w="1461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rect b="b" l="l" r="r" t="t"/>
                <a:pathLst>
                  <a:path extrusionOk="0" h="1242" w="1461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rect b="b" l="l" r="r" t="t"/>
                <a:pathLst>
                  <a:path extrusionOk="0" h="1225" w="1444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rect b="b" l="l" r="r" t="t"/>
                <a:pathLst>
                  <a:path extrusionOk="0" h="1200" w="1398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rect b="b" l="l" r="r" t="t"/>
                <a:pathLst>
                  <a:path extrusionOk="0" h="1199" w="1397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rect b="b" l="l" r="r" t="t"/>
                <a:pathLst>
                  <a:path extrusionOk="0" h="1200" w="1436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rect b="b" l="l" r="r" t="t"/>
                <a:pathLst>
                  <a:path extrusionOk="0" h="1193" w="1397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rect b="b" l="l" r="r" t="t"/>
                <a:pathLst>
                  <a:path extrusionOk="0" h="1199" w="1398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rect b="b" l="l" r="r" t="t"/>
                <a:pathLst>
                  <a:path extrusionOk="0" h="1200" w="1393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rect b="b" l="l" r="r" t="t"/>
                <a:pathLst>
                  <a:path extrusionOk="0" h="1200" w="1397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rect b="b" l="l" r="r" t="t"/>
                <a:pathLst>
                  <a:path extrusionOk="0" h="1196" w="1236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rect b="b" l="l" r="r" t="t"/>
                <a:pathLst>
                  <a:path extrusionOk="0" h="1187" w="1397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rect b="b" l="l" r="r" t="t"/>
                <a:pathLst>
                  <a:path extrusionOk="0" h="1200" w="1413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rect b="b" l="l" r="r" t="t"/>
                <a:pathLst>
                  <a:path extrusionOk="0" h="1202" w="1408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rect b="b" l="l" r="r" t="t"/>
                <a:pathLst>
                  <a:path extrusionOk="0" h="1200" w="1408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rect b="b" l="l" r="r" t="t"/>
                <a:pathLst>
                  <a:path extrusionOk="0" h="1194" w="1412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rect b="b" l="l" r="r" t="t"/>
                <a:pathLst>
                  <a:path extrusionOk="0" h="1188" w="1402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rect b="b" l="l" r="r" t="t"/>
                <a:pathLst>
                  <a:path extrusionOk="0" h="1199" w="1386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rect b="b" l="l" r="r" t="t"/>
                <a:pathLst>
                  <a:path extrusionOk="0" h="1178" w="1365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rect b="b" l="l" r="r" t="t"/>
                <a:pathLst>
                  <a:path extrusionOk="0" h="1187" w="1398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rect b="b" l="l" r="r" t="t"/>
                <a:pathLst>
                  <a:path extrusionOk="0" h="1182" w="1397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rect b="b" l="l" r="r" t="t"/>
                <a:pathLst>
                  <a:path extrusionOk="0" h="1171" w="1219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rect b="b" l="l" r="r" t="t"/>
                <a:pathLst>
                  <a:path extrusionOk="0" h="1169" w="1365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rect b="b" l="l" r="r" t="t"/>
                <a:pathLst>
                  <a:path extrusionOk="0" h="1174" w="1365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rect b="b" l="l" r="r" t="t"/>
                <a:pathLst>
                  <a:path extrusionOk="0" h="1176" w="137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rect b="b" l="l" r="r" t="t"/>
                <a:pathLst>
                  <a:path extrusionOk="0" h="1195" w="1412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rect b="b" l="l" r="r" t="t"/>
                <a:pathLst>
                  <a:path extrusionOk="0" h="1157" w="1338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rect b="b" l="l" r="r" t="t"/>
                <a:pathLst>
                  <a:path extrusionOk="0" h="1146" w="1364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rect b="b" l="l" r="r" t="t"/>
                <a:pathLst>
                  <a:path extrusionOk="0" h="1153" w="1365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rect b="b" l="l" r="r" t="t"/>
                <a:pathLst>
                  <a:path extrusionOk="0" h="1158" w="1357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rect b="b" l="l" r="r" t="t"/>
                <a:pathLst>
                  <a:path extrusionOk="0" h="1123" w="1115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rect b="b" l="l" r="r" t="t"/>
                <a:pathLst>
                  <a:path extrusionOk="0" h="1131" w="1338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rect b="b" l="l" r="r" t="t"/>
                <a:pathLst>
                  <a:path extrusionOk="0" h="1118" w="1306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rect b="b" l="l" r="r" t="t"/>
                <a:pathLst>
                  <a:path extrusionOk="0" h="1134" w="1333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rect b="b" l="l" r="r" t="t"/>
                <a:pathLst>
                  <a:path extrusionOk="0" h="1115" w="1317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rect b="b" l="l" r="r" t="t"/>
                <a:pathLst>
                  <a:path extrusionOk="0" h="1111" w="1302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rect b="b" l="l" r="r" t="t"/>
                <a:pathLst>
                  <a:path extrusionOk="0" h="1146" w="1333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rect b="b" l="l" r="r" t="t"/>
                <a:pathLst>
                  <a:path extrusionOk="0" h="1119" w="1306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rect b="b" l="l" r="r" t="t"/>
                <a:pathLst>
                  <a:path extrusionOk="0" h="1054" w="1243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rect b="b" l="l" r="r" t="t"/>
                <a:pathLst>
                  <a:path extrusionOk="0" h="1064" w="1242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rect b="b" l="l" r="r" t="t"/>
                <a:pathLst>
                  <a:path extrusionOk="0" h="1053" w="1243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rect b="b" l="l" r="r" t="t"/>
                <a:pathLst>
                  <a:path extrusionOk="0" h="1065" w="1242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rect b="b" l="l" r="r" t="t"/>
                <a:pathLst>
                  <a:path extrusionOk="0" h="1056" w="1238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rect b="b" l="l" r="r" t="t"/>
                <a:pathLst>
                  <a:path extrusionOk="0" h="1068" w="1259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rect b="b" l="l" r="r" t="t"/>
                <a:pathLst>
                  <a:path extrusionOk="0" h="1068" w="1243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rect b="b" l="l" r="r" t="t"/>
                <a:pathLst>
                  <a:path extrusionOk="0" h="1057" w="1254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rect b="b" l="l" r="r" t="t"/>
                <a:pathLst>
                  <a:path extrusionOk="0" h="1056" w="1258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rect b="b" l="l" r="r" t="t"/>
                <a:pathLst>
                  <a:path extrusionOk="0" h="1081" w="127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rect b="b" l="l" r="r" t="t"/>
                <a:pathLst>
                  <a:path extrusionOk="0" h="1055" w="1226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rect b="b" l="l" r="r" t="t"/>
                <a:pathLst>
                  <a:path extrusionOk="0" h="1079" w="127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rect b="b" l="l" r="r" t="t"/>
                <a:pathLst>
                  <a:path extrusionOk="0" h="1064" w="1243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rect b="b" l="l" r="r" t="t"/>
                <a:pathLst>
                  <a:path extrusionOk="0" h="1083" w="127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rect b="b" l="l" r="r" t="t"/>
                <a:pathLst>
                  <a:path extrusionOk="0" h="1080" w="127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rect b="b" l="l" r="r" t="t"/>
                <a:pathLst>
                  <a:path extrusionOk="0" h="1070" w="1253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rect b="b" l="l" r="r" t="t"/>
                <a:pathLst>
                  <a:path extrusionOk="0" h="1076" w="1274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rect b="b" l="l" r="r" t="t"/>
                <a:pathLst>
                  <a:path extrusionOk="0" h="1061" w="1242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rect b="b" l="l" r="r" t="t"/>
                <a:pathLst>
                  <a:path extrusionOk="0" h="1068" w="1258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rect b="b" l="l" r="r" t="t"/>
                <a:pathLst>
                  <a:path extrusionOk="0" h="1065" w="1243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rect b="b" l="l" r="r" t="t"/>
                <a:pathLst>
                  <a:path extrusionOk="0" h="1054" w="1238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rect b="b" l="l" r="r" t="t"/>
                <a:pathLst>
                  <a:path extrusionOk="0" h="1063" w="1254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rect b="b" l="l" r="r" t="t"/>
                <a:pathLst>
                  <a:path extrusionOk="0" h="1081" w="1259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rect b="b" l="l" r="r" t="t"/>
                <a:pathLst>
                  <a:path extrusionOk="0" h="1045" w="1227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rect b="b" l="l" r="r" t="t"/>
                <a:pathLst>
                  <a:path extrusionOk="0" h="1038" w="1211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rect b="b" l="l" r="r" t="t"/>
                <a:pathLst>
                  <a:path extrusionOk="0" h="1038" w="1222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rect b="b" l="l" r="r" t="t"/>
                <a:pathLst>
                  <a:path extrusionOk="0" h="1035" w="1222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rect b="b" l="l" r="r" t="t"/>
                <a:pathLst>
                  <a:path extrusionOk="0" h="1037" w="1206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rect b="b" l="l" r="r" t="t"/>
                <a:pathLst>
                  <a:path extrusionOk="0" h="1010" w="1174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rect b="b" l="l" r="r" t="t"/>
                <a:pathLst>
                  <a:path extrusionOk="0" h="1026" w="1211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rect b="b" l="l" r="r" t="t"/>
                <a:pathLst>
                  <a:path extrusionOk="0" h="1011" w="1186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rect b="b" l="l" r="r" t="t"/>
                <a:pathLst>
                  <a:path extrusionOk="0" h="1002" w="1175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rect b="b" l="l" r="r" t="t"/>
                <a:pathLst>
                  <a:path extrusionOk="0" h="1006" w="1174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rect b="b" l="l" r="r" t="t"/>
                <a:pathLst>
                  <a:path extrusionOk="0" h="996" w="1174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p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p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rect b="b" l="l" r="r" t="t"/>
                <a:pathLst>
                  <a:path extrusionOk="0" h="984" w="1174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2" name="Google Shape;2612;p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rect b="b" l="l" r="r" t="t"/>
                <a:pathLst>
                  <a:path extrusionOk="0" h="973" w="972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rect b="b" l="l" r="r" t="t"/>
                <a:pathLst>
                  <a:path extrusionOk="0" h="991" w="1163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rect b="b" l="l" r="r" t="t"/>
                <a:pathLst>
                  <a:path extrusionOk="0" h="999" w="1174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rect b="b" l="l" r="r" t="t"/>
                <a:pathLst>
                  <a:path extrusionOk="0" h="999" w="1159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rect b="b" l="l" r="r" t="t"/>
                <a:pathLst>
                  <a:path extrusionOk="0" h="993" w="1174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rect b="b" l="l" r="r" t="t"/>
                <a:pathLst>
                  <a:path extrusionOk="0" h="988" w="1159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rect b="b" l="l" r="r" t="t"/>
                <a:pathLst>
                  <a:path extrusionOk="0" h="983" w="1143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rect b="b" l="l" r="r" t="t"/>
                <a:pathLst>
                  <a:path extrusionOk="0" h="998" w="1163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rect b="b" l="l" r="r" t="t"/>
                <a:pathLst>
                  <a:path extrusionOk="0" h="995" w="1159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2" name="Google Shape;2622;p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rect b="b" l="l" r="r" t="t"/>
                <a:pathLst>
                  <a:path extrusionOk="0" h="996" w="1159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3" name="Google Shape;2623;p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rect b="b" l="l" r="r" t="t"/>
                <a:pathLst>
                  <a:path extrusionOk="0" h="996" w="1163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rect b="b" l="l" r="r" t="t"/>
                <a:pathLst>
                  <a:path extrusionOk="0" h="973" w="988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rect b="b" l="l" r="r" t="t"/>
                <a:pathLst>
                  <a:path extrusionOk="0" h="998" w="1147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rect b="b" l="l" r="r" t="t"/>
                <a:pathLst>
                  <a:path extrusionOk="0" h="973" w="1004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rect b="b" l="l" r="r" t="t"/>
                <a:pathLst>
                  <a:path extrusionOk="0" h="963" w="1014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rect b="b" l="l" r="r" t="t"/>
                <a:pathLst>
                  <a:path extrusionOk="0" h="960" w="988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rect b="b" l="l" r="r" t="t"/>
                <a:pathLst>
                  <a:path extrusionOk="0" h="948" w="1185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rect b="b" l="l" r="r" t="t"/>
                <a:pathLst>
                  <a:path extrusionOk="0" h="944" w="1143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rect b="b" l="l" r="r" t="t"/>
                <a:pathLst>
                  <a:path extrusionOk="0" h="960" w="1159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rect b="b" l="l" r="r" t="t"/>
                <a:pathLst>
                  <a:path extrusionOk="0" h="925" w="956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rect b="b" l="l" r="r" t="t"/>
                <a:pathLst>
                  <a:path extrusionOk="0" h="913" w="1079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rect b="b" l="l" r="r" t="t"/>
                <a:pathLst>
                  <a:path extrusionOk="0" h="925" w="1099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rect b="b" l="l" r="r" t="t"/>
                <a:pathLst>
                  <a:path extrusionOk="0" h="910" w="954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rect b="b" l="l" r="r" t="t"/>
                <a:pathLst>
                  <a:path extrusionOk="0" h="925" w="972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rect b="b" l="l" r="r" t="t"/>
                <a:pathLst>
                  <a:path extrusionOk="0" h="909" w="1079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rect b="b" l="l" r="r" t="t"/>
                <a:pathLst>
                  <a:path extrusionOk="0" h="903" w="1075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rect b="b" l="l" r="r" t="t"/>
                <a:pathLst>
                  <a:path extrusionOk="0" h="912" w="939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rect b="b" l="l" r="r" t="t"/>
                <a:pathLst>
                  <a:path extrusionOk="0" h="910" w="955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rect b="b" l="l" r="r" t="t"/>
                <a:pathLst>
                  <a:path extrusionOk="0" h="912" w="957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rect b="b" l="l" r="r" t="t"/>
                <a:pathLst>
                  <a:path extrusionOk="0" h="947" w="964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rect b="b" l="l" r="r" t="t"/>
                <a:pathLst>
                  <a:path extrusionOk="0" h="897" w="956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rect b="b" l="l" r="r" t="t"/>
                <a:pathLst>
                  <a:path extrusionOk="0" h="910" w="1099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rect b="b" l="l" r="r" t="t"/>
                <a:pathLst>
                  <a:path extrusionOk="0" h="877" w="1036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rect b="b" l="l" r="r" t="t"/>
                <a:pathLst>
                  <a:path extrusionOk="0" h="870" w="891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rect b="b" l="l" r="r" t="t"/>
                <a:pathLst>
                  <a:path extrusionOk="0" h="882" w="90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rect b="b" l="l" r="r" t="t"/>
                <a:pathLst>
                  <a:path extrusionOk="0" h="880" w="1046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rect b="b" l="l" r="r" t="t"/>
                <a:pathLst>
                  <a:path extrusionOk="0" h="900" w="90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rect b="b" l="l" r="r" t="t"/>
                <a:pathLst>
                  <a:path extrusionOk="0" h="860" w="876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rect b="b" l="l" r="r" t="t"/>
                <a:pathLst>
                  <a:path extrusionOk="0" h="881" w="1078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rect b="b" l="l" r="r" t="t"/>
                <a:pathLst>
                  <a:path extrusionOk="0" h="863" w="1037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rect b="b" l="l" r="r" t="t"/>
                <a:pathLst>
                  <a:path extrusionOk="0" h="861" w="876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rect b="b" l="l" r="r" t="t"/>
                <a:pathLst>
                  <a:path extrusionOk="0" h="861" w="1019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rect b="b" l="l" r="r" t="t"/>
                <a:pathLst>
                  <a:path extrusionOk="0" h="889" w="892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rect b="b" l="l" r="r" t="t"/>
                <a:pathLst>
                  <a:path extrusionOk="0" h="888" w="901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rect b="b" l="l" r="r" t="t"/>
                <a:pathLst>
                  <a:path extrusionOk="0" h="846" w="884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rect b="b" l="l" r="r" t="t"/>
                <a:pathLst>
                  <a:path extrusionOk="0" h="884" w="924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rect b="b" l="l" r="r" t="t"/>
                <a:pathLst>
                  <a:path extrusionOk="0" h="821" w="86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rect b="b" l="l" r="r" t="t"/>
                <a:pathLst>
                  <a:path extrusionOk="0" h="881" w="90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rect b="b" l="l" r="r" t="t"/>
                <a:pathLst>
                  <a:path extrusionOk="0" h="878" w="1046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rect b="b" l="l" r="r" t="t"/>
                <a:pathLst>
                  <a:path extrusionOk="0" h="846" w="876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rect b="b" l="l" r="r" t="t"/>
                <a:pathLst>
                  <a:path extrusionOk="0" h="861" w="893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rect b="b" l="l" r="r" t="t"/>
                <a:pathLst>
                  <a:path extrusionOk="0" h="862" w="869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rect b="b" l="l" r="r" t="t"/>
                <a:pathLst>
                  <a:path extrusionOk="0" h="877" w="861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rect b="b" l="l" r="r" t="t"/>
                <a:pathLst>
                  <a:path extrusionOk="0" h="865" w="1032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rect b="b" l="l" r="r" t="t"/>
                <a:pathLst>
                  <a:path extrusionOk="0" h="865" w="853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rect b="b" l="l" r="r" t="t"/>
                <a:pathLst>
                  <a:path extrusionOk="0" h="841" w="861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rect b="b" l="l" r="r" t="t"/>
                <a:pathLst>
                  <a:path extrusionOk="0" h="841" w="845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rect b="b" l="l" r="r" t="t"/>
                <a:pathLst>
                  <a:path extrusionOk="0" h="817" w="845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p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rect b="b" l="l" r="r" t="t"/>
                <a:pathLst>
                  <a:path extrusionOk="0" h="813" w="95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6" name="Google Shape;2676;p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rect b="b" l="l" r="r" t="t"/>
                <a:pathLst>
                  <a:path extrusionOk="0" h="831" w="876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p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rect b="b" l="l" r="r" t="t"/>
                <a:pathLst>
                  <a:path extrusionOk="0" h="814" w="859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p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rect b="b" l="l" r="r" t="t"/>
                <a:pathLst>
                  <a:path extrusionOk="0" h="799" w="951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p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rect b="b" l="l" r="r" t="t"/>
                <a:pathLst>
                  <a:path extrusionOk="0" h="786" w="828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p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rect b="b" l="l" r="r" t="t"/>
                <a:pathLst>
                  <a:path extrusionOk="0" h="751" w="781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p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rect b="b" l="l" r="r" t="t"/>
                <a:pathLst>
                  <a:path extrusionOk="0" h="802" w="843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p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p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rect b="b" l="l" r="r" t="t"/>
                <a:pathLst>
                  <a:path extrusionOk="0" h="804" w="858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p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rect b="b" l="l" r="r" t="t"/>
                <a:pathLst>
                  <a:path extrusionOk="0" h="758" w="809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rect b="b" l="l" r="r" t="t"/>
                <a:pathLst>
                  <a:path extrusionOk="0" h="798" w="956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rect b="b" l="l" r="r" t="t"/>
                <a:pathLst>
                  <a:path extrusionOk="0" h="797" w="935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p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rect b="b" l="l" r="r" t="t"/>
                <a:pathLst>
                  <a:path extrusionOk="0" h="797" w="94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rect b="b" l="l" r="r" t="t"/>
                <a:pathLst>
                  <a:path extrusionOk="0" h="791" w="821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p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rect b="b" l="l" r="r" t="t"/>
                <a:pathLst>
                  <a:path extrusionOk="0" h="759" w="774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p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rect b="b" l="l" r="r" t="t"/>
                <a:pathLst>
                  <a:path extrusionOk="0" h="786" w="812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rect b="b" l="l" r="r" t="t"/>
                <a:pathLst>
                  <a:path extrusionOk="0" h="782" w="789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rect b="b" l="l" r="r" t="t"/>
                <a:pathLst>
                  <a:path extrusionOk="0" h="796" w="94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rect b="b" l="l" r="r" t="t"/>
                <a:pathLst>
                  <a:path extrusionOk="0" h="788" w="826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p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rect b="b" l="l" r="r" t="t"/>
                <a:pathLst>
                  <a:path extrusionOk="0" h="798" w="935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rect b="b" l="l" r="r" t="t"/>
                <a:pathLst>
                  <a:path extrusionOk="0" h="720" w="828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p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rect b="b" l="l" r="r" t="t"/>
                <a:pathLst>
                  <a:path extrusionOk="0" h="735" w="764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p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rect b="b" l="l" r="r" t="t"/>
                <a:pathLst>
                  <a:path extrusionOk="0" h="730" w="749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rect b="b" l="l" r="r" t="t"/>
                <a:pathLst>
                  <a:path extrusionOk="0" h="754" w="733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rect b="b" l="l" r="r" t="t"/>
                <a:pathLst>
                  <a:path extrusionOk="0" h="750" w="887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rect b="b" l="l" r="r" t="t"/>
                <a:pathLst>
                  <a:path extrusionOk="0" h="735" w="766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rect b="b" l="l" r="r" t="t"/>
                <a:pathLst>
                  <a:path extrusionOk="0" h="728" w="742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p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rect b="b" l="l" r="r" t="t"/>
                <a:pathLst>
                  <a:path extrusionOk="0" h="734" w="749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rect b="b" l="l" r="r" t="t"/>
                <a:pathLst>
                  <a:path extrusionOk="0" h="734" w="764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rect b="b" l="l" r="r" t="t"/>
                <a:pathLst>
                  <a:path extrusionOk="0" h="706" w="862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rect b="b" l="l" r="r" t="t"/>
                <a:pathLst>
                  <a:path extrusionOk="0" h="719" w="749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rect b="b" l="l" r="r" t="t"/>
                <a:pathLst>
                  <a:path extrusionOk="0" h="717" w="844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8" name="Google Shape;2708;p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rect b="b" l="l" r="r" t="t"/>
                <a:pathLst>
                  <a:path extrusionOk="0" h="749" w="757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9" name="Google Shape;2709;p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rect b="b" l="l" r="r" t="t"/>
                <a:pathLst>
                  <a:path extrusionOk="0" h="722" w="763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0" name="Google Shape;2710;p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rect b="b" l="l" r="r" t="t"/>
                <a:pathLst>
                  <a:path extrusionOk="0" h="720" w="748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1" name="Google Shape;2711;p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rect b="b" l="l" r="r" t="t"/>
                <a:pathLst>
                  <a:path extrusionOk="0" h="709" w="717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2" name="Google Shape;2712;p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rect b="b" l="l" r="r" t="t"/>
                <a:pathLst>
                  <a:path extrusionOk="0" h="735" w="742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rect b="b" l="l" r="r" t="t"/>
                <a:pathLst>
                  <a:path extrusionOk="0" h="721" w="763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rect b="b" l="l" r="r" t="t"/>
                <a:pathLst>
                  <a:path extrusionOk="0" h="734" w="763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5" name="Google Shape;2715;p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rect b="b" l="l" r="r" t="t"/>
                <a:pathLst>
                  <a:path extrusionOk="0" h="726" w="733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6" name="Google Shape;2716;p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rect b="b" l="l" r="r" t="t"/>
                <a:pathLst>
                  <a:path extrusionOk="0" h="733" w="749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7" name="Google Shape;2717;p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rect b="b" l="l" r="r" t="t"/>
                <a:pathLst>
                  <a:path extrusionOk="0" h="733" w="75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8" name="Google Shape;2718;p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rect b="b" l="l" r="r" t="t"/>
                <a:pathLst>
                  <a:path extrusionOk="0" h="710" w="725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rect b="b" l="l" r="r" t="t"/>
                <a:pathLst>
                  <a:path extrusionOk="0" h="726" w="749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rect b="b" l="l" r="r" t="t"/>
                <a:pathLst>
                  <a:path extrusionOk="0" h="719" w="85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p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rect b="b" l="l" r="r" t="t"/>
                <a:pathLst>
                  <a:path extrusionOk="0" h="725" w="718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2" name="Google Shape;2722;p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rect b="b" l="l" r="r" t="t"/>
                <a:pathLst>
                  <a:path extrusionOk="0" h="720" w="881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3" name="Google Shape;2723;p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rect b="b" l="l" r="r" t="t"/>
                <a:pathLst>
                  <a:path extrusionOk="0" h="721" w="762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4" name="Google Shape;2724;p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rect b="b" l="l" r="r" t="t"/>
                <a:pathLst>
                  <a:path extrusionOk="0" h="689" w="845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5" name="Google Shape;2725;p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rect b="b" l="l" r="r" t="t"/>
                <a:pathLst>
                  <a:path extrusionOk="0" h="701" w="797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p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rect b="b" l="l" r="r" t="t"/>
                <a:pathLst>
                  <a:path extrusionOk="0" h="677" w="702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7" name="Google Shape;2727;p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rect b="b" l="l" r="r" t="t"/>
                <a:pathLst>
                  <a:path extrusionOk="0" h="677" w="701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8" name="Google Shape;2728;p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rect b="b" l="l" r="r" t="t"/>
                <a:pathLst>
                  <a:path extrusionOk="0" h="704" w="86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9" name="Google Shape;2729;p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rect b="b" l="l" r="r" t="t"/>
                <a:pathLst>
                  <a:path extrusionOk="0" h="654" w="67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0" name="Google Shape;2730;p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rect b="b" l="l" r="r" t="t"/>
                <a:pathLst>
                  <a:path extrusionOk="0" h="729" w="726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1" name="Google Shape;2731;p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rect b="b" l="l" r="r" t="t"/>
                <a:pathLst>
                  <a:path extrusionOk="0" h="679" w="702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2" name="Google Shape;2732;p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rect b="b" l="l" r="r" t="t"/>
                <a:pathLst>
                  <a:path extrusionOk="0" h="674" w="701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3" name="Google Shape;2733;p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rect b="b" l="l" r="r" t="t"/>
                <a:pathLst>
                  <a:path extrusionOk="0" h="675" w="716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4" name="Google Shape;2734;p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rect b="b" l="l" r="r" t="t"/>
                <a:pathLst>
                  <a:path extrusionOk="0" h="674" w="716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5" name="Google Shape;2735;p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rect b="b" l="l" r="r" t="t"/>
                <a:pathLst>
                  <a:path extrusionOk="0" h="701" w="824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6" name="Google Shape;2736;p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rect b="b" l="l" r="r" t="t"/>
                <a:pathLst>
                  <a:path extrusionOk="0" h="701" w="823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7" name="Google Shape;2737;p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rect b="b" l="l" r="r" t="t"/>
                <a:pathLst>
                  <a:path extrusionOk="0" h="731" w="733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8" name="Google Shape;2738;p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rect b="b" l="l" r="r" t="t"/>
                <a:pathLst>
                  <a:path extrusionOk="0" h="706" w="71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9" name="Google Shape;2739;p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rect b="b" l="l" r="r" t="t"/>
                <a:pathLst>
                  <a:path extrusionOk="0" h="671" w="693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p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rect b="b" l="l" r="r" t="t"/>
                <a:pathLst>
                  <a:path extrusionOk="0" h="593" w="638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rect b="b" l="l" r="r" t="t"/>
                <a:pathLst>
                  <a:path extrusionOk="0" h="574" w="68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rect b="b" l="l" r="r" t="t"/>
                <a:pathLst>
                  <a:path extrusionOk="0" h="608" w="74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rect b="b" l="l" r="r" t="t"/>
                <a:pathLst>
                  <a:path extrusionOk="0" h="607" w="629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rect b="b" l="l" r="r" t="t"/>
                <a:pathLst>
                  <a:path extrusionOk="0" h="601" w="647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rect b="b" l="l" r="r" t="t"/>
                <a:pathLst>
                  <a:path extrusionOk="0" h="607" w="606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rect b="b" l="l" r="r" t="t"/>
                <a:pathLst>
                  <a:path extrusionOk="0" h="611" w="653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rect b="b" l="l" r="r" t="t"/>
                <a:pathLst>
                  <a:path extrusionOk="0" h="610" w="666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rect b="b" l="l" r="r" t="t"/>
                <a:pathLst>
                  <a:path extrusionOk="0" h="602" w="606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1" name="Google Shape;2751;p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rect b="b" l="l" r="r" t="t"/>
                <a:pathLst>
                  <a:path extrusionOk="0" h="607" w="652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2" name="Google Shape;2752;p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rect b="b" l="l" r="r" t="t"/>
                <a:pathLst>
                  <a:path extrusionOk="0" h="614" w="65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3" name="Google Shape;2753;p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rect b="b" l="l" r="r" t="t"/>
                <a:pathLst>
                  <a:path extrusionOk="0" h="607" w="712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rect b="b" l="l" r="r" t="t"/>
                <a:pathLst>
                  <a:path extrusionOk="0" h="576" w="605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rect b="b" l="l" r="r" t="t"/>
                <a:pathLst>
                  <a:path extrusionOk="0" h="603" w="622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rect b="b" l="l" r="r" t="t"/>
                <a:pathLst>
                  <a:path extrusionOk="0" h="610" w="59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rect b="b" l="l" r="r" t="t"/>
                <a:pathLst>
                  <a:path extrusionOk="0" h="611" w="621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8" name="Google Shape;2758;p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rect b="b" l="l" r="r" t="t"/>
                <a:pathLst>
                  <a:path extrusionOk="0" h="590" w="686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rect b="b" l="l" r="r" t="t"/>
                <a:pathLst>
                  <a:path extrusionOk="0" h="591" w="701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rect b="b" l="l" r="r" t="t"/>
                <a:pathLst>
                  <a:path extrusionOk="0" h="607" w="718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rect b="b" l="l" r="r" t="t"/>
                <a:pathLst>
                  <a:path extrusionOk="0" h="627" w="637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rect b="b" l="l" r="r" t="t"/>
                <a:pathLst>
                  <a:path extrusionOk="0" h="545" w="559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rect b="b" l="l" r="r" t="t"/>
                <a:pathLst>
                  <a:path extrusionOk="0" h="560" w="664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rect b="b" l="l" r="r" t="t"/>
                <a:pathLst>
                  <a:path extrusionOk="0" h="532" w="551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5" name="Google Shape;2765;p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rect b="b" l="l" r="r" t="t"/>
                <a:pathLst>
                  <a:path extrusionOk="0" h="570" w="566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6" name="Google Shape;2766;p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rect b="b" l="l" r="r" t="t"/>
                <a:pathLst>
                  <a:path extrusionOk="0" h="562" w="702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rect b="b" l="l" r="r" t="t"/>
                <a:pathLst>
                  <a:path extrusionOk="0" h="529" w="643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rect b="b" l="l" r="r" t="t"/>
                <a:pathLst>
                  <a:path extrusionOk="0" h="519" w="542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rect b="b" l="l" r="r" t="t"/>
                <a:pathLst>
                  <a:path extrusionOk="0" h="544" w="557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0" name="Google Shape;2770;p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rect b="b" l="l" r="r" t="t"/>
                <a:pathLst>
                  <a:path extrusionOk="0" h="566" w="582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rect b="b" l="l" r="r" t="t"/>
                <a:pathLst>
                  <a:path extrusionOk="0" h="543" w="574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rect b="b" l="l" r="r" t="t"/>
                <a:pathLst>
                  <a:path extrusionOk="0" h="546" w="558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rect b="b" l="l" r="r" t="t"/>
                <a:pathLst>
                  <a:path extrusionOk="0" h="567" w="566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rect b="b" l="l" r="r" t="t"/>
                <a:pathLst>
                  <a:path extrusionOk="0" h="528" w="558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rect b="b" l="l" r="r" t="t"/>
                <a:pathLst>
                  <a:path extrusionOk="0" h="579" w="59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p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rect b="b" l="l" r="r" t="t"/>
                <a:pathLst>
                  <a:path extrusionOk="0" h="558" w="664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p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rect b="b" l="l" r="r" t="t"/>
                <a:pathLst>
                  <a:path extrusionOk="0" h="529" w="644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rect b="b" l="l" r="r" t="t"/>
                <a:pathLst>
                  <a:path extrusionOk="0" h="533" w="558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rect b="b" l="l" r="r" t="t"/>
                <a:pathLst>
                  <a:path extrusionOk="0" h="527" w="606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rect b="b" l="l" r="r" t="t"/>
                <a:pathLst>
                  <a:path extrusionOk="0" h="532" w="574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rect b="b" l="l" r="r" t="t"/>
                <a:pathLst>
                  <a:path extrusionOk="0" h="528" w="616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rect b="b" l="l" r="r" t="t"/>
                <a:pathLst>
                  <a:path extrusionOk="0" h="594" w="59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rect b="b" l="l" r="r" t="t"/>
                <a:pathLst>
                  <a:path extrusionOk="0" h="528" w="611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rect b="b" l="l" r="r" t="t"/>
                <a:pathLst>
                  <a:path extrusionOk="0" h="489" w="525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rect b="b" l="l" r="r" t="t"/>
                <a:pathLst>
                  <a:path extrusionOk="0" h="466" w="548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rect b="b" l="l" r="r" t="t"/>
                <a:pathLst>
                  <a:path extrusionOk="0" h="470" w="524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rect b="b" l="l" r="r" t="t"/>
                <a:pathLst>
                  <a:path extrusionOk="0" h="467" w="479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rect b="b" l="l" r="r" t="t"/>
                <a:pathLst>
                  <a:path extrusionOk="0" h="438" w="461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rect b="b" l="l" r="r" t="t"/>
                <a:pathLst>
                  <a:path extrusionOk="0" h="468" w="576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rect b="b" l="l" r="r" t="t"/>
                <a:pathLst>
                  <a:path extrusionOk="0" h="483" w="542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rect b="b" l="l" r="r" t="t"/>
                <a:pathLst>
                  <a:path extrusionOk="0" h="438" w="478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rect b="b" l="l" r="r" t="t"/>
                <a:pathLst>
                  <a:path extrusionOk="0" h="452" w="479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rect b="b" l="l" r="r" t="t"/>
                <a:pathLst>
                  <a:path extrusionOk="0" h="484" w="487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p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rect b="b" l="l" r="r" t="t"/>
                <a:pathLst>
                  <a:path extrusionOk="0" h="500" w="526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5" name="Google Shape;2795;p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rect b="b" l="l" r="r" t="t"/>
                <a:pathLst>
                  <a:path extrusionOk="0" h="466" w="564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p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rect b="b" l="l" r="r" t="t"/>
                <a:pathLst>
                  <a:path extrusionOk="0" h="450" w="537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rect b="b" l="l" r="r" t="t"/>
                <a:pathLst>
                  <a:path extrusionOk="0" h="464" w="494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rect b="b" l="l" r="r" t="t"/>
                <a:pathLst>
                  <a:path extrusionOk="0" h="435" w="476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rect b="b" l="l" r="r" t="t"/>
                <a:pathLst>
                  <a:path extrusionOk="0" h="467" w="575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rect b="b" l="l" r="r" t="t"/>
                <a:pathLst>
                  <a:path extrusionOk="0" h="454" w="463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rect b="b" l="l" r="r" t="t"/>
                <a:pathLst>
                  <a:path extrusionOk="0" h="470" w="507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rect b="b" l="l" r="r" t="t"/>
                <a:pathLst>
                  <a:path extrusionOk="0" h="452" w="563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rect b="b" l="l" r="r" t="t"/>
                <a:pathLst>
                  <a:path extrusionOk="0" h="438" w="462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rect b="b" l="l" r="r" t="t"/>
                <a:pathLst>
                  <a:path extrusionOk="0" h="454" w="478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rect b="b" l="l" r="r" t="t"/>
                <a:pathLst>
                  <a:path extrusionOk="0" h="417" w="489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rect b="b" l="l" r="r" t="t"/>
                <a:pathLst>
                  <a:path extrusionOk="0" h="431" w="431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rect b="b" l="l" r="r" t="t"/>
                <a:pathLst>
                  <a:path extrusionOk="0" h="417" w="49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rect b="b" l="l" r="r" t="t"/>
                <a:pathLst>
                  <a:path extrusionOk="0" h="417" w="505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rect b="b" l="l" r="r" t="t"/>
                <a:pathLst>
                  <a:path extrusionOk="0" h="431" w="447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rect b="b" l="l" r="r" t="t"/>
                <a:pathLst>
                  <a:path extrusionOk="0" h="415" w="506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rect b="b" l="l" r="r" t="t"/>
                <a:pathLst>
                  <a:path extrusionOk="0" h="419" w="439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rect b="b" l="l" r="r" t="t"/>
                <a:pathLst>
                  <a:path extrusionOk="0" h="433" w="431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rect b="b" l="l" r="r" t="t"/>
                <a:pathLst>
                  <a:path extrusionOk="0" h="419" w="431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rect b="b" l="l" r="r" t="t"/>
                <a:pathLst>
                  <a:path extrusionOk="0" h="306" w="335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rect b="b" l="l" r="r" t="t"/>
                <a:pathLst>
                  <a:path extrusionOk="0" h="308" w="402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rect b="b" l="l" r="r" t="t"/>
                <a:pathLst>
                  <a:path extrusionOk="0" h="303" w="319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rect b="b" l="l" r="r" t="t"/>
                <a:pathLst>
                  <a:path extrusionOk="0" h="320" w="368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rect b="b" l="l" r="r" t="t"/>
                <a:pathLst>
                  <a:path extrusionOk="0" h="307" w="362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rect b="b" l="l" r="r" t="t"/>
                <a:pathLst>
                  <a:path extrusionOk="0" h="290" w="333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rect b="b" l="l" r="r" t="t"/>
                <a:pathLst>
                  <a:path extrusionOk="0" h="319" w="351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rect b="b" l="l" r="r" t="t"/>
                <a:pathLst>
                  <a:path extrusionOk="0" h="308" w="351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rect b="b" l="l" r="r" t="t"/>
                <a:pathLst>
                  <a:path extrusionOk="0" h="354" w="396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rect b="b" l="l" r="r" t="t"/>
                <a:pathLst>
                  <a:path extrusionOk="0" h="322" w="32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rect b="b" l="l" r="r" t="t"/>
                <a:pathLst>
                  <a:path extrusionOk="0" h="308" w="394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rect b="b" l="l" r="r" t="t"/>
                <a:pathLst>
                  <a:path extrusionOk="0" h="321" w="335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rect b="b" l="l" r="r" t="t"/>
                <a:pathLst>
                  <a:path extrusionOk="0" h="316" w="344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rect b="b" l="l" r="r" t="t"/>
                <a:pathLst>
                  <a:path extrusionOk="0" h="305" w="335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rect b="b" l="l" r="r" t="t"/>
                <a:pathLst>
                  <a:path extrusionOk="0" h="324" w="405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rect b="b" l="l" r="r" t="t"/>
                <a:pathLst>
                  <a:path extrusionOk="0" h="310" w="328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rect b="b" l="l" r="r" t="t"/>
                <a:pathLst>
                  <a:path extrusionOk="0" h="329" w="335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p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rect b="b" l="l" r="r" t="t"/>
                <a:pathLst>
                  <a:path extrusionOk="0" h="323" w="351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p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rect b="b" l="l" r="r" t="t"/>
                <a:pathLst>
                  <a:path extrusionOk="0" h="322" w="383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p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rect b="b" l="l" r="r" t="t"/>
                <a:pathLst>
                  <a:path extrusionOk="0" h="324" w="351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p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rect b="b" l="l" r="r" t="t"/>
                <a:pathLst>
                  <a:path extrusionOk="0" h="291" w="288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8" name="Google Shape;2838;p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rect b="b" l="l" r="r" t="t"/>
                <a:pathLst>
                  <a:path extrusionOk="0" h="292" w="302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p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p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rect b="b" l="l" r="r" t="t"/>
                <a:pathLst>
                  <a:path extrusionOk="0" h="279" w="353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p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rect b="b" l="l" r="r" t="t"/>
                <a:pathLst>
                  <a:path extrusionOk="0" h="274" w="271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p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rect b="b" l="l" r="r" t="t"/>
                <a:pathLst>
                  <a:path extrusionOk="0" h="287" w="287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p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rect b="b" l="l" r="r" t="t"/>
                <a:pathLst>
                  <a:path extrusionOk="0" h="258" w="304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4" name="Google Shape;2844;p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rect b="b" l="l" r="r" t="t"/>
                <a:pathLst>
                  <a:path extrusionOk="0" h="258" w="272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p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rect b="b" l="l" r="r" t="t"/>
                <a:pathLst>
                  <a:path extrusionOk="0" h="260" w="303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p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rect b="b" l="l" r="r" t="t"/>
                <a:pathLst>
                  <a:path extrusionOk="0" h="272" w="272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7" name="Google Shape;2847;p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rect b="b" l="l" r="r" t="t"/>
                <a:pathLst>
                  <a:path extrusionOk="0" h="290" w="357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8" name="Google Shape;2848;p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rect b="b" l="l" r="r" t="t"/>
                <a:pathLst>
                  <a:path extrusionOk="0" h="289" w="357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p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rect b="b" l="l" r="r" t="t"/>
                <a:pathLst>
                  <a:path extrusionOk="0" h="292" w="353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rect b="b" l="l" r="r" t="t"/>
                <a:pathLst>
                  <a:path extrusionOk="0" h="305" w="311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p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rect b="b" l="l" r="r" t="t"/>
                <a:pathLst>
                  <a:path extrusionOk="0" h="274" w="319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2" name="Google Shape;2852;p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rect b="b" l="l" r="r" t="t"/>
                <a:pathLst>
                  <a:path extrusionOk="0" h="296" w="32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3" name="Google Shape;2853;p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rect b="b" l="l" r="r" t="t"/>
                <a:pathLst>
                  <a:path extrusionOk="0" h="283" w="296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4" name="Google Shape;2854;p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rect b="b" l="l" r="r" t="t"/>
                <a:pathLst>
                  <a:path extrusionOk="0" h="290" w="341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5" name="Google Shape;2855;p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rect b="b" l="l" r="r" t="t"/>
                <a:pathLst>
                  <a:path extrusionOk="0" h="266" w="288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6" name="Google Shape;2856;p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rect b="b" l="l" r="r" t="t"/>
                <a:pathLst>
                  <a:path extrusionOk="0" h="276" w="342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7" name="Google Shape;2857;p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rect b="b" l="l" r="r" t="t"/>
                <a:pathLst>
                  <a:path extrusionOk="0" h="290" w="302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8" name="Google Shape;2858;p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rect b="b" l="l" r="r" t="t"/>
                <a:pathLst>
                  <a:path extrusionOk="0" h="280" w="287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p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rect b="b" l="l" r="r" t="t"/>
                <a:pathLst>
                  <a:path extrusionOk="0" h="291" w="357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0" name="Google Shape;2860;p9"/>
            <p:cNvGrpSpPr/>
            <p:nvPr/>
          </p:nvGrpSpPr>
          <p:grpSpPr>
            <a:xfrm>
              <a:off x="-508616" y="-1548921"/>
              <a:ext cx="8970184" cy="7799009"/>
              <a:chOff x="-508616" y="-1548921"/>
              <a:chExt cx="8970184" cy="7799009"/>
            </a:xfrm>
          </p:grpSpPr>
          <p:sp>
            <p:nvSpPr>
              <p:cNvPr id="2861" name="Google Shape;2861;p9"/>
              <p:cNvSpPr/>
              <p:nvPr/>
            </p:nvSpPr>
            <p:spPr>
              <a:xfrm flipH="1" rot="-5400000">
                <a:off x="3275637" y="790401"/>
                <a:ext cx="2678741" cy="561054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2" name="Google Shape;2862;p9"/>
              <p:cNvSpPr/>
              <p:nvPr/>
            </p:nvSpPr>
            <p:spPr>
              <a:xfrm flipH="1">
                <a:off x="-508616" y="-518675"/>
                <a:ext cx="2841766" cy="2782093"/>
              </a:xfrm>
              <a:custGeom>
                <a:rect b="b" l="l" r="r" t="t"/>
                <a:pathLst>
                  <a:path extrusionOk="0" h="70025" w="68398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3" name="Google Shape;2863;p9"/>
              <p:cNvSpPr/>
              <p:nvPr/>
            </p:nvSpPr>
            <p:spPr>
              <a:xfrm rot="5400000">
                <a:off x="4474168" y="3686548"/>
                <a:ext cx="1820251" cy="3306827"/>
              </a:xfrm>
              <a:custGeom>
                <a:rect b="b" l="l" r="r" t="t"/>
                <a:pathLst>
                  <a:path extrusionOk="0" h="58877" w="32409">
                    <a:moveTo>
                      <a:pt x="10540" y="0"/>
                    </a:moveTo>
                    <a:cubicBezTo>
                      <a:pt x="7494" y="0"/>
                      <a:pt x="4307" y="517"/>
                      <a:pt x="2341" y="3042"/>
                    </a:cubicBezTo>
                    <a:cubicBezTo>
                      <a:pt x="1" y="6066"/>
                      <a:pt x="1354" y="8088"/>
                      <a:pt x="3073" y="10841"/>
                    </a:cubicBezTo>
                    <a:cubicBezTo>
                      <a:pt x="5142" y="14152"/>
                      <a:pt x="5301" y="16890"/>
                      <a:pt x="4187" y="20567"/>
                    </a:cubicBezTo>
                    <a:cubicBezTo>
                      <a:pt x="3296" y="23528"/>
                      <a:pt x="1736" y="26647"/>
                      <a:pt x="2723" y="29767"/>
                    </a:cubicBezTo>
                    <a:cubicBezTo>
                      <a:pt x="3566" y="32410"/>
                      <a:pt x="6002" y="34176"/>
                      <a:pt x="7418" y="36548"/>
                    </a:cubicBezTo>
                    <a:cubicBezTo>
                      <a:pt x="10538" y="41769"/>
                      <a:pt x="8166" y="48486"/>
                      <a:pt x="9344" y="54455"/>
                    </a:cubicBezTo>
                    <a:cubicBezTo>
                      <a:pt x="9599" y="55760"/>
                      <a:pt x="10076" y="57113"/>
                      <a:pt x="11111" y="57957"/>
                    </a:cubicBezTo>
                    <a:cubicBezTo>
                      <a:pt x="11875" y="58594"/>
                      <a:pt x="12866" y="58877"/>
                      <a:pt x="13865" y="58877"/>
                    </a:cubicBezTo>
                    <a:cubicBezTo>
                      <a:pt x="14365" y="58877"/>
                      <a:pt x="14868" y="58806"/>
                      <a:pt x="15345" y="58673"/>
                    </a:cubicBezTo>
                    <a:cubicBezTo>
                      <a:pt x="16778" y="58259"/>
                      <a:pt x="18019" y="57368"/>
                      <a:pt x="19149" y="56381"/>
                    </a:cubicBezTo>
                    <a:cubicBezTo>
                      <a:pt x="21457" y="54328"/>
                      <a:pt x="23352" y="51861"/>
                      <a:pt x="24752" y="49107"/>
                    </a:cubicBezTo>
                    <a:cubicBezTo>
                      <a:pt x="25898" y="46815"/>
                      <a:pt x="26710" y="44300"/>
                      <a:pt x="26678" y="41753"/>
                    </a:cubicBezTo>
                    <a:cubicBezTo>
                      <a:pt x="26631" y="37678"/>
                      <a:pt x="24466" y="33810"/>
                      <a:pt x="24752" y="29751"/>
                    </a:cubicBezTo>
                    <a:cubicBezTo>
                      <a:pt x="25023" y="26106"/>
                      <a:pt x="27188" y="22939"/>
                      <a:pt x="29002" y="19787"/>
                    </a:cubicBezTo>
                    <a:cubicBezTo>
                      <a:pt x="30833" y="16619"/>
                      <a:pt x="32409" y="12911"/>
                      <a:pt x="31374" y="9425"/>
                    </a:cubicBezTo>
                    <a:cubicBezTo>
                      <a:pt x="30642" y="6926"/>
                      <a:pt x="28652" y="4968"/>
                      <a:pt x="26440" y="3599"/>
                    </a:cubicBezTo>
                    <a:cubicBezTo>
                      <a:pt x="22269" y="1036"/>
                      <a:pt x="17208" y="304"/>
                      <a:pt x="12321" y="49"/>
                    </a:cubicBezTo>
                    <a:cubicBezTo>
                      <a:pt x="11740" y="21"/>
                      <a:pt x="11143" y="0"/>
                      <a:pt x="10540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4" name="Google Shape;2864;p9"/>
              <p:cNvSpPr/>
              <p:nvPr/>
            </p:nvSpPr>
            <p:spPr>
              <a:xfrm rot="-5400000">
                <a:off x="4316924" y="-3014824"/>
                <a:ext cx="2678741" cy="5610547"/>
              </a:xfrm>
              <a:custGeom>
                <a:rect b="b" l="l" r="r" t="t"/>
                <a:pathLst>
                  <a:path extrusionOk="0" h="106351" w="50777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5" name="Google Shape;2865;p9"/>
            <p:cNvGrpSpPr/>
            <p:nvPr/>
          </p:nvGrpSpPr>
          <p:grpSpPr>
            <a:xfrm>
              <a:off x="-405799" y="-893726"/>
              <a:ext cx="10683532" cy="6719846"/>
              <a:chOff x="-405799" y="-893726"/>
              <a:chExt cx="10683532" cy="6719846"/>
            </a:xfrm>
          </p:grpSpPr>
          <p:sp>
            <p:nvSpPr>
              <p:cNvPr id="2866" name="Google Shape;2866;p9"/>
              <p:cNvSpPr/>
              <p:nvPr/>
            </p:nvSpPr>
            <p:spPr>
              <a:xfrm rot="10800000">
                <a:off x="6885056" y="-893726"/>
                <a:ext cx="3392676" cy="5897410"/>
              </a:xfrm>
              <a:custGeom>
                <a:rect b="b" l="l" r="r" t="t"/>
                <a:pathLst>
                  <a:path extrusionOk="0" h="145678" w="83806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rotWithShape="0" algn="bl" dir="528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7" name="Google Shape;2867;p9"/>
              <p:cNvSpPr/>
              <p:nvPr/>
            </p:nvSpPr>
            <p:spPr>
              <a:xfrm flipH="1" rot="10800000">
                <a:off x="6725281" y="-518676"/>
                <a:ext cx="2841693" cy="3401972"/>
              </a:xfrm>
              <a:custGeom>
                <a:rect b="b" l="l" r="r" t="t"/>
                <a:pathLst>
                  <a:path extrusionOk="0" h="88134" w="73619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rotWithShape="0" algn="bl" dir="5220000" dist="66675">
                  <a:srgbClr val="000000">
                    <a:alpha val="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8" name="Google Shape;2868;p9"/>
              <p:cNvSpPr/>
              <p:nvPr/>
            </p:nvSpPr>
            <p:spPr>
              <a:xfrm>
                <a:off x="-405799" y="2159137"/>
                <a:ext cx="2256347" cy="3666983"/>
              </a:xfrm>
              <a:custGeom>
                <a:rect b="b" l="l" r="r" t="t"/>
                <a:pathLst>
                  <a:path extrusionOk="0" h="89811" w="55262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rotWithShape="0" algn="bl" dir="5100000" dist="66675">
                  <a:srgbClr val="000000">
                    <a:alpha val="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69" name="Google Shape;2869;p9"/>
          <p:cNvSpPr txBox="1"/>
          <p:nvPr>
            <p:ph idx="1" type="subTitle"/>
          </p:nvPr>
        </p:nvSpPr>
        <p:spPr>
          <a:xfrm>
            <a:off x="2156250" y="2046032"/>
            <a:ext cx="4831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870" name="Google Shape;2870;p9"/>
          <p:cNvSpPr txBox="1"/>
          <p:nvPr>
            <p:ph type="title"/>
          </p:nvPr>
        </p:nvSpPr>
        <p:spPr>
          <a:xfrm>
            <a:off x="2156250" y="2428557"/>
            <a:ext cx="4831500" cy="6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10"/>
          <p:cNvSpPr txBox="1"/>
          <p:nvPr>
            <p:ph type="title"/>
          </p:nvPr>
        </p:nvSpPr>
        <p:spPr>
          <a:xfrm>
            <a:off x="720000" y="387600"/>
            <a:ext cx="4194000" cy="116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b="1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3" name="Shape 5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4" name="Google Shape;5944;p25"/>
          <p:cNvGrpSpPr/>
          <p:nvPr/>
        </p:nvGrpSpPr>
        <p:grpSpPr>
          <a:xfrm>
            <a:off x="1533925" y="736480"/>
            <a:ext cx="6076155" cy="3086100"/>
            <a:chOff x="1533925" y="1028700"/>
            <a:chExt cx="6076155" cy="3086100"/>
          </a:xfrm>
        </p:grpSpPr>
        <p:sp>
          <p:nvSpPr>
            <p:cNvPr id="5945" name="Google Shape;5945;p25"/>
            <p:cNvSpPr/>
            <p:nvPr/>
          </p:nvSpPr>
          <p:spPr>
            <a:xfrm>
              <a:off x="1533925" y="1028700"/>
              <a:ext cx="6076155" cy="30861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5"/>
            <p:cNvSpPr/>
            <p:nvPr/>
          </p:nvSpPr>
          <p:spPr>
            <a:xfrm>
              <a:off x="1713265" y="1198350"/>
              <a:ext cx="5717471" cy="2746800"/>
            </a:xfrm>
            <a:prstGeom prst="roundRect">
              <a:avLst>
                <a:gd fmla="val 4681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7" name="Google Shape;5947;p25"/>
          <p:cNvSpPr txBox="1"/>
          <p:nvPr>
            <p:ph type="ctrTitle"/>
          </p:nvPr>
        </p:nvSpPr>
        <p:spPr>
          <a:xfrm>
            <a:off x="1726050" y="1278724"/>
            <a:ext cx="5691900" cy="20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TRiViA</a:t>
            </a:r>
            <a:endParaRPr/>
          </a:p>
        </p:txBody>
      </p:sp>
      <p:sp>
        <p:nvSpPr>
          <p:cNvPr id="5948" name="Google Shape;5948;p25">
            <a:hlinkClick action="ppaction://hlinksldjump" r:id="rId3"/>
          </p:cNvPr>
          <p:cNvSpPr/>
          <p:nvPr/>
        </p:nvSpPr>
        <p:spPr>
          <a:xfrm>
            <a:off x="3409350" y="4231375"/>
            <a:ext cx="2325300" cy="372600"/>
          </a:xfrm>
          <a:prstGeom prst="roundRect">
            <a:avLst>
              <a:gd fmla="val 25060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160000" dist="66675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START THE GAME</a:t>
            </a:r>
            <a:endParaRPr sz="16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1" name="Shape 6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" name="Google Shape;6092;p34"/>
          <p:cNvSpPr txBox="1"/>
          <p:nvPr>
            <p:ph type="title"/>
          </p:nvPr>
        </p:nvSpPr>
        <p:spPr>
          <a:xfrm>
            <a:off x="2350300" y="1843350"/>
            <a:ext cx="52530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A  Clock</a:t>
            </a:r>
            <a:endParaRPr/>
          </a:p>
        </p:txBody>
      </p:sp>
      <p:sp>
        <p:nvSpPr>
          <p:cNvPr id="6093" name="Google Shape;6093;p34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7" name="Shape 6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8" name="Google Shape;6098;p35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099" name="Google Shape;6099;p35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35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1" name="Google Shape;6101;p35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2" name="Google Shape;6102;p35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</a:t>
            </a:r>
            <a:r>
              <a:rPr lang="en"/>
              <a:t> ROUND</a:t>
            </a:r>
            <a:endParaRPr/>
          </a:p>
        </p:txBody>
      </p:sp>
      <p:sp>
        <p:nvSpPr>
          <p:cNvPr id="6103" name="Google Shape;6103;p35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104" name="Google Shape;6104;p35"/>
          <p:cNvSpPr txBox="1"/>
          <p:nvPr>
            <p:ph idx="1" type="subTitle"/>
          </p:nvPr>
        </p:nvSpPr>
        <p:spPr>
          <a:xfrm>
            <a:off x="3169526" y="2610197"/>
            <a:ext cx="34956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NFL Quarterback has the Most Superbowl Rings/Wins ?</a:t>
            </a:r>
            <a:endParaRPr/>
          </a:p>
        </p:txBody>
      </p:sp>
      <p:sp>
        <p:nvSpPr>
          <p:cNvPr id="6105" name="Google Shape;6105;p35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6" name="Google Shape;6106;p35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7" name="Google Shape;6107;p35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08" name="Google Shape;6108;p35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35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0" name="Google Shape;6110;p35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1" name="Google Shape;6111;p35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12" name="Google Shape;6112;p35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35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4" name="Google Shape;6114;p35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5" name="Google Shape;6115;p35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6" name="Google Shape;6116;p35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7" name="Google Shape;6117;p35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18" name="Google Shape;6118;p35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35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3" name="Shape 6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" name="Google Shape;6124;p36"/>
          <p:cNvSpPr txBox="1"/>
          <p:nvPr>
            <p:ph type="title"/>
          </p:nvPr>
        </p:nvSpPr>
        <p:spPr>
          <a:xfrm>
            <a:off x="1628750" y="1843350"/>
            <a:ext cx="6308100" cy="12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Tom Brady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8" name="Shape 6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9" name="Google Shape;6129;p37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130" name="Google Shape;6130;p37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37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2" name="Google Shape;6132;p37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3" name="Google Shape;6133;p37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</a:t>
            </a:r>
            <a:r>
              <a:rPr lang="en"/>
              <a:t> ROUND</a:t>
            </a:r>
            <a:endParaRPr/>
          </a:p>
        </p:txBody>
      </p:sp>
      <p:sp>
        <p:nvSpPr>
          <p:cNvPr id="6134" name="Google Shape;6134;p37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6135" name="Google Shape;6135;p37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many keys, but can’t open a single door?</a:t>
            </a:r>
            <a:endParaRPr/>
          </a:p>
        </p:txBody>
      </p:sp>
      <p:sp>
        <p:nvSpPr>
          <p:cNvPr id="6136" name="Google Shape;6136;p37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7" name="Google Shape;6137;p37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8" name="Google Shape;6138;p37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39" name="Google Shape;6139;p37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37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1" name="Google Shape;6141;p37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42" name="Google Shape;6142;p37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43" name="Google Shape;6143;p37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37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5" name="Google Shape;6145;p37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6" name="Google Shape;6146;p37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7" name="Google Shape;6147;p37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48" name="Google Shape;6148;p37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49" name="Google Shape;6149;p37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37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4" name="Shape 6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Google Shape;6155;p38"/>
          <p:cNvSpPr txBox="1"/>
          <p:nvPr>
            <p:ph type="title"/>
          </p:nvPr>
        </p:nvSpPr>
        <p:spPr>
          <a:xfrm>
            <a:off x="2607475" y="1843350"/>
            <a:ext cx="49959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A piano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9" name="Shape 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0" name="Google Shape;6160;p39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161" name="Google Shape;6161;p39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39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3" name="Google Shape;6163;p39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4" name="Google Shape;6164;p39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</a:t>
            </a:r>
            <a:r>
              <a:rPr lang="en"/>
              <a:t> ROUND</a:t>
            </a:r>
            <a:endParaRPr/>
          </a:p>
        </p:txBody>
      </p:sp>
      <p:sp>
        <p:nvSpPr>
          <p:cNvPr id="6165" name="Google Shape;6165;p39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6166" name="Google Shape;6166;p39"/>
          <p:cNvSpPr txBox="1"/>
          <p:nvPr>
            <p:ph idx="1" type="subTitle"/>
          </p:nvPr>
        </p:nvSpPr>
        <p:spPr>
          <a:xfrm>
            <a:off x="3169527" y="2610200"/>
            <a:ext cx="3840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first 3 elements of the Periodic table?</a:t>
            </a:r>
            <a:endParaRPr/>
          </a:p>
        </p:txBody>
      </p:sp>
      <p:sp>
        <p:nvSpPr>
          <p:cNvPr id="6167" name="Google Shape;6167;p39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8" name="Google Shape;6168;p39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9" name="Google Shape;6169;p39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170" name="Google Shape;6170;p39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39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2" name="Google Shape;6172;p39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3" name="Google Shape;6173;p39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174" name="Google Shape;6174;p39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39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6" name="Google Shape;6176;p39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7" name="Google Shape;6177;p39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8" name="Google Shape;6178;p39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9" name="Google Shape;6179;p39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180" name="Google Shape;6180;p39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39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5" name="Shape 6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Google Shape;6186;p40"/>
          <p:cNvSpPr txBox="1"/>
          <p:nvPr>
            <p:ph type="title"/>
          </p:nvPr>
        </p:nvSpPr>
        <p:spPr>
          <a:xfrm>
            <a:off x="1985975" y="1843350"/>
            <a:ext cx="56172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H, He, Li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0" name="Shape 6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1" name="Google Shape;6191;p41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192" name="Google Shape;6192;p41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41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4" name="Google Shape;6194;p41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5" name="Google Shape;6195;p41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</a:t>
            </a:r>
            <a:r>
              <a:rPr lang="en"/>
              <a:t> ROUND</a:t>
            </a:r>
            <a:endParaRPr/>
          </a:p>
        </p:txBody>
      </p:sp>
      <p:sp>
        <p:nvSpPr>
          <p:cNvPr id="6196" name="Google Shape;6196;p41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6197" name="Google Shape;6197;p41"/>
          <p:cNvSpPr txBox="1"/>
          <p:nvPr>
            <p:ph idx="1" type="subTitle"/>
          </p:nvPr>
        </p:nvSpPr>
        <p:spPr>
          <a:xfrm>
            <a:off x="3169525" y="2610198"/>
            <a:ext cx="34599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black when it’s clean, and white when it’s dirty?</a:t>
            </a:r>
            <a:endParaRPr/>
          </a:p>
        </p:txBody>
      </p:sp>
      <p:sp>
        <p:nvSpPr>
          <p:cNvPr id="6198" name="Google Shape;6198;p41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9" name="Google Shape;6199;p41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0" name="Google Shape;6200;p41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201" name="Google Shape;6201;p41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41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3" name="Google Shape;6203;p41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4" name="Google Shape;6204;p41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205" name="Google Shape;6205;p41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41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7" name="Google Shape;6207;p41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8" name="Google Shape;6208;p41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9" name="Google Shape;6209;p41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0" name="Google Shape;6210;p41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211" name="Google Shape;6211;p41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41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6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p42"/>
          <p:cNvSpPr txBox="1"/>
          <p:nvPr>
            <p:ph type="title"/>
          </p:nvPr>
        </p:nvSpPr>
        <p:spPr>
          <a:xfrm>
            <a:off x="1406250" y="1214700"/>
            <a:ext cx="6331500" cy="24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Chalkboard / Blackboard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2" name="Google Shape;6222;p43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223" name="Google Shape;6223;p43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43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5" name="Google Shape;6225;p43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6" name="Google Shape;6226;p43"/>
          <p:cNvSpPr txBox="1"/>
          <p:nvPr>
            <p:ph type="title"/>
          </p:nvPr>
        </p:nvSpPr>
        <p:spPr>
          <a:xfrm>
            <a:off x="3169526" y="173620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9TH</a:t>
            </a:r>
            <a:r>
              <a:rPr lang="en"/>
              <a:t> ROUND</a:t>
            </a:r>
            <a:endParaRPr/>
          </a:p>
        </p:txBody>
      </p:sp>
      <p:sp>
        <p:nvSpPr>
          <p:cNvPr id="6227" name="Google Shape;6227;p43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6228" name="Google Shape;6228;p43"/>
          <p:cNvSpPr txBox="1"/>
          <p:nvPr>
            <p:ph idx="1" type="subTitle"/>
          </p:nvPr>
        </p:nvSpPr>
        <p:spPr>
          <a:xfrm>
            <a:off x="3169525" y="2700325"/>
            <a:ext cx="3179700" cy="7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Open Era of Tennis, Which (Male Player) has won the most Wimbledon titles?</a:t>
            </a:r>
            <a:endParaRPr/>
          </a:p>
        </p:txBody>
      </p:sp>
      <p:sp>
        <p:nvSpPr>
          <p:cNvPr id="6229" name="Google Shape;6229;p43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0" name="Google Shape;6230;p43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1" name="Google Shape;6231;p43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232" name="Google Shape;6232;p43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43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4" name="Google Shape;6234;p43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5" name="Google Shape;6235;p43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236" name="Google Shape;6236;p43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43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8" name="Google Shape;6238;p43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9" name="Google Shape;6239;p43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0" name="Google Shape;6240;p43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1" name="Google Shape;6241;p43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242" name="Google Shape;6242;p43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43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2" name="Shape 5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3" name="Google Shape;5953;p26"/>
          <p:cNvSpPr txBox="1"/>
          <p:nvPr>
            <p:ph idx="1" type="body"/>
          </p:nvPr>
        </p:nvSpPr>
        <p:spPr>
          <a:xfrm>
            <a:off x="1641375" y="1525425"/>
            <a:ext cx="4743300" cy="27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2 Teams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Winners Determined by Total Correct Answers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15 Questions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30 Second Rounds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5 Common Knowledge Qs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5 Riddles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5 Sports Trivia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DONT CHEAT : ’ 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4" name="Google Shape;5954;p26"/>
          <p:cNvSpPr txBox="1"/>
          <p:nvPr>
            <p:ph type="title"/>
          </p:nvPr>
        </p:nvSpPr>
        <p:spPr>
          <a:xfrm>
            <a:off x="1748526" y="847732"/>
            <a:ext cx="47433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5955" name="Google Shape;5955;p26"/>
          <p:cNvSpPr/>
          <p:nvPr/>
        </p:nvSpPr>
        <p:spPr>
          <a:xfrm>
            <a:off x="6904424" y="1116919"/>
            <a:ext cx="598200" cy="5982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85788" rotWithShape="0" algn="bl" dir="5340000" dist="66675">
              <a:srgbClr val="000000">
                <a:alpha val="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6" name="Google Shape;5956;p26"/>
          <p:cNvSpPr/>
          <p:nvPr/>
        </p:nvSpPr>
        <p:spPr>
          <a:xfrm>
            <a:off x="6904424" y="1887404"/>
            <a:ext cx="598200" cy="5982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85788" rotWithShape="0" algn="bl" dir="5340000" dist="66675">
              <a:srgbClr val="000000">
                <a:alpha val="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7" name="Google Shape;5957;p26"/>
          <p:cNvSpPr/>
          <p:nvPr/>
        </p:nvSpPr>
        <p:spPr>
          <a:xfrm>
            <a:off x="6904424" y="2657888"/>
            <a:ext cx="598200" cy="5982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85788" rotWithShape="0" algn="bl" dir="5340000" dist="66675">
              <a:srgbClr val="000000">
                <a:alpha val="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8" name="Google Shape;5958;p26"/>
          <p:cNvGrpSpPr/>
          <p:nvPr/>
        </p:nvGrpSpPr>
        <p:grpSpPr>
          <a:xfrm>
            <a:off x="7053275" y="1306678"/>
            <a:ext cx="299870" cy="218749"/>
            <a:chOff x="6971400" y="1636100"/>
            <a:chExt cx="342200" cy="249600"/>
          </a:xfrm>
        </p:grpSpPr>
        <p:sp>
          <p:nvSpPr>
            <p:cNvPr id="5959" name="Google Shape;5959;p26"/>
            <p:cNvSpPr/>
            <p:nvPr/>
          </p:nvSpPr>
          <p:spPr>
            <a:xfrm>
              <a:off x="6971400" y="1636100"/>
              <a:ext cx="199800" cy="2496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6"/>
            <p:cNvSpPr/>
            <p:nvPr/>
          </p:nvSpPr>
          <p:spPr>
            <a:xfrm>
              <a:off x="7113800" y="1636100"/>
              <a:ext cx="199800" cy="2496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1" name="Google Shape;5961;p26"/>
          <p:cNvGrpSpPr/>
          <p:nvPr/>
        </p:nvGrpSpPr>
        <p:grpSpPr>
          <a:xfrm flipH="1" rot="5400000">
            <a:off x="7105573" y="2056942"/>
            <a:ext cx="195952" cy="258511"/>
            <a:chOff x="6866440" y="1636100"/>
            <a:chExt cx="505030" cy="249600"/>
          </a:xfrm>
        </p:grpSpPr>
        <p:sp>
          <p:nvSpPr>
            <p:cNvPr id="5962" name="Google Shape;5962;p26"/>
            <p:cNvSpPr/>
            <p:nvPr/>
          </p:nvSpPr>
          <p:spPr>
            <a:xfrm>
              <a:off x="6866440" y="1636100"/>
              <a:ext cx="199800" cy="24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6"/>
            <p:cNvSpPr/>
            <p:nvPr/>
          </p:nvSpPr>
          <p:spPr>
            <a:xfrm>
              <a:off x="7171670" y="1636100"/>
              <a:ext cx="199800" cy="24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4" name="Google Shape;5964;p26"/>
          <p:cNvSpPr/>
          <p:nvPr/>
        </p:nvSpPr>
        <p:spPr>
          <a:xfrm>
            <a:off x="7053524" y="2814488"/>
            <a:ext cx="300000" cy="2850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5" name="Google Shape;5965;p26"/>
          <p:cNvSpPr/>
          <p:nvPr/>
        </p:nvSpPr>
        <p:spPr>
          <a:xfrm>
            <a:off x="6904424" y="3428381"/>
            <a:ext cx="598200" cy="5982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85788" rotWithShape="0" algn="bl" dir="5340000" dist="66675">
              <a:srgbClr val="000000">
                <a:alpha val="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6" name="Google Shape;5966;p26"/>
          <p:cNvGrpSpPr/>
          <p:nvPr/>
        </p:nvGrpSpPr>
        <p:grpSpPr>
          <a:xfrm flipH="1">
            <a:off x="7053803" y="3618139"/>
            <a:ext cx="299870" cy="218749"/>
            <a:chOff x="6971400" y="1636100"/>
            <a:chExt cx="342200" cy="249600"/>
          </a:xfrm>
        </p:grpSpPr>
        <p:sp>
          <p:nvSpPr>
            <p:cNvPr id="5967" name="Google Shape;5967;p26"/>
            <p:cNvSpPr/>
            <p:nvPr/>
          </p:nvSpPr>
          <p:spPr>
            <a:xfrm>
              <a:off x="6971400" y="1636100"/>
              <a:ext cx="199800" cy="2496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26"/>
            <p:cNvSpPr/>
            <p:nvPr/>
          </p:nvSpPr>
          <p:spPr>
            <a:xfrm>
              <a:off x="7113800" y="1636100"/>
              <a:ext cx="199800" cy="2496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7" name="Shape 6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" name="Google Shape;6248;p44"/>
          <p:cNvSpPr txBox="1"/>
          <p:nvPr>
            <p:ph type="title"/>
          </p:nvPr>
        </p:nvSpPr>
        <p:spPr>
          <a:xfrm>
            <a:off x="907275" y="1707375"/>
            <a:ext cx="7558200" cy="11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Roger Federer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2" name="Shape 6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3" name="Google Shape;6253;p45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254" name="Google Shape;6254;p45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45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6" name="Google Shape;6256;p45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7" name="Google Shape;6257;p45"/>
          <p:cNvSpPr txBox="1"/>
          <p:nvPr>
            <p:ph type="title"/>
          </p:nvPr>
        </p:nvSpPr>
        <p:spPr>
          <a:xfrm>
            <a:off x="3169525" y="1843350"/>
            <a:ext cx="46545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ROUND</a:t>
            </a:r>
            <a:endParaRPr/>
          </a:p>
        </p:txBody>
      </p:sp>
      <p:sp>
        <p:nvSpPr>
          <p:cNvPr id="6258" name="Google Shape;6258;p45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6259" name="Google Shape;6259;p45"/>
          <p:cNvSpPr txBox="1"/>
          <p:nvPr>
            <p:ph idx="1" type="subTitle"/>
          </p:nvPr>
        </p:nvSpPr>
        <p:spPr>
          <a:xfrm>
            <a:off x="3169526" y="2610197"/>
            <a:ext cx="3560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word is </a:t>
            </a:r>
            <a:r>
              <a:rPr lang="en"/>
              <a:t>pronounced</a:t>
            </a:r>
            <a:r>
              <a:rPr lang="en"/>
              <a:t> the same, if you take away 4 of its letters?</a:t>
            </a:r>
            <a:endParaRPr/>
          </a:p>
        </p:txBody>
      </p:sp>
      <p:sp>
        <p:nvSpPr>
          <p:cNvPr id="6260" name="Google Shape;6260;p45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1" name="Google Shape;6261;p45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2" name="Google Shape;6262;p45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263" name="Google Shape;6263;p45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45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5" name="Google Shape;6265;p45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6" name="Google Shape;6266;p45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267" name="Google Shape;6267;p45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45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9" name="Google Shape;6269;p45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0" name="Google Shape;6270;p45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1" name="Google Shape;6271;p45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2" name="Google Shape;6272;p45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273" name="Google Shape;6273;p45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45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8" name="Shape 6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9" name="Google Shape;6279;p46"/>
          <p:cNvSpPr txBox="1"/>
          <p:nvPr>
            <p:ph type="title"/>
          </p:nvPr>
        </p:nvSpPr>
        <p:spPr>
          <a:xfrm>
            <a:off x="1871675" y="1685925"/>
            <a:ext cx="5731500" cy="9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Queue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3" name="Shape 6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4" name="Google Shape;6284;p47"/>
          <p:cNvGrpSpPr/>
          <p:nvPr/>
        </p:nvGrpSpPr>
        <p:grpSpPr>
          <a:xfrm>
            <a:off x="1187400" y="1335300"/>
            <a:ext cx="6769200" cy="2487900"/>
            <a:chOff x="1187400" y="1327800"/>
            <a:chExt cx="6769200" cy="2487900"/>
          </a:xfrm>
        </p:grpSpPr>
        <p:sp>
          <p:nvSpPr>
            <p:cNvPr id="6285" name="Google Shape;6285;p47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47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7" name="Google Shape;6287;p47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8" name="Google Shape;6288;p47"/>
          <p:cNvSpPr txBox="1"/>
          <p:nvPr>
            <p:ph type="title"/>
          </p:nvPr>
        </p:nvSpPr>
        <p:spPr>
          <a:xfrm>
            <a:off x="3169526" y="1486175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11TH</a:t>
            </a:r>
            <a:r>
              <a:rPr lang="en"/>
              <a:t> ROUND</a:t>
            </a:r>
            <a:endParaRPr/>
          </a:p>
        </p:txBody>
      </p:sp>
      <p:sp>
        <p:nvSpPr>
          <p:cNvPr id="6289" name="Google Shape;6289;p47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6290" name="Google Shape;6290;p47"/>
          <p:cNvSpPr txBox="1"/>
          <p:nvPr>
            <p:ph idx="1" type="subTitle"/>
          </p:nvPr>
        </p:nvSpPr>
        <p:spPr>
          <a:xfrm>
            <a:off x="3169525" y="2299175"/>
            <a:ext cx="4252800" cy="12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Golf Pros (It is a tie), hold the Record for most PGA Tour Wins?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1 for (1 point)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both for (2 points)</a:t>
            </a:r>
            <a:endParaRPr/>
          </a:p>
        </p:txBody>
      </p:sp>
      <p:sp>
        <p:nvSpPr>
          <p:cNvPr id="6291" name="Google Shape;6291;p47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2" name="Google Shape;6292;p47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3" name="Google Shape;6293;p47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294" name="Google Shape;6294;p47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47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6" name="Google Shape;6296;p47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7" name="Google Shape;6297;p47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298" name="Google Shape;6298;p47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47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0" name="Google Shape;6300;p47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1" name="Google Shape;6301;p47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2" name="Google Shape;6302;p47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3" name="Google Shape;6303;p47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304" name="Google Shape;6304;p47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47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9" name="Shape 6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0" name="Google Shape;6310;p48"/>
          <p:cNvSpPr txBox="1"/>
          <p:nvPr>
            <p:ph type="title"/>
          </p:nvPr>
        </p:nvSpPr>
        <p:spPr>
          <a:xfrm>
            <a:off x="1060800" y="1575150"/>
            <a:ext cx="7022400" cy="19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Tiger Woods &amp; Sam Snead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4" name="Shape 6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5" name="Google Shape;6315;p49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316" name="Google Shape;6316;p49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49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8" name="Google Shape;6318;p49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9" name="Google Shape;6319;p49"/>
          <p:cNvSpPr txBox="1"/>
          <p:nvPr>
            <p:ph type="title"/>
          </p:nvPr>
        </p:nvSpPr>
        <p:spPr>
          <a:xfrm>
            <a:off x="3169525" y="1843350"/>
            <a:ext cx="46545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</a:t>
            </a:r>
            <a:r>
              <a:rPr lang="en"/>
              <a:t> ROUND</a:t>
            </a:r>
            <a:endParaRPr/>
          </a:p>
        </p:txBody>
      </p:sp>
      <p:sp>
        <p:nvSpPr>
          <p:cNvPr id="6320" name="Google Shape;6320;p49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6321" name="Google Shape;6321;p49"/>
          <p:cNvSpPr txBox="1"/>
          <p:nvPr>
            <p:ph idx="1" type="subTitle"/>
          </p:nvPr>
        </p:nvSpPr>
        <p:spPr>
          <a:xfrm>
            <a:off x="3169527" y="2610200"/>
            <a:ext cx="37527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Blood type is known as the Universal Blood Type?</a:t>
            </a:r>
            <a:endParaRPr/>
          </a:p>
        </p:txBody>
      </p:sp>
      <p:sp>
        <p:nvSpPr>
          <p:cNvPr id="6322" name="Google Shape;6322;p49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3" name="Google Shape;6323;p49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4" name="Google Shape;6324;p49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325" name="Google Shape;6325;p49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49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27" name="Google Shape;6327;p49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8" name="Google Shape;6328;p49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329" name="Google Shape;6329;p49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49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1" name="Google Shape;6331;p49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2" name="Google Shape;6332;p49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3" name="Google Shape;6333;p49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4" name="Google Shape;6334;p49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335" name="Google Shape;6335;p49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49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0" name="Shape 6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1" name="Google Shape;6341;p50"/>
          <p:cNvSpPr txBox="1"/>
          <p:nvPr>
            <p:ph type="title"/>
          </p:nvPr>
        </p:nvSpPr>
        <p:spPr>
          <a:xfrm>
            <a:off x="942975" y="1843350"/>
            <a:ext cx="66603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O-negative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5" name="Shape 6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6" name="Google Shape;6346;p51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347" name="Google Shape;6347;p51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51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9" name="Google Shape;6349;p51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0" name="Google Shape;6350;p51"/>
          <p:cNvSpPr txBox="1"/>
          <p:nvPr>
            <p:ph type="title"/>
          </p:nvPr>
        </p:nvSpPr>
        <p:spPr>
          <a:xfrm>
            <a:off x="3135550" y="1457575"/>
            <a:ext cx="4595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13TH</a:t>
            </a:r>
            <a:r>
              <a:rPr lang="en"/>
              <a:t> ROUND</a:t>
            </a:r>
            <a:endParaRPr/>
          </a:p>
        </p:txBody>
      </p:sp>
      <p:sp>
        <p:nvSpPr>
          <p:cNvPr id="6351" name="Google Shape;6351;p51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6352" name="Google Shape;6352;p51"/>
          <p:cNvSpPr txBox="1"/>
          <p:nvPr>
            <p:ph idx="1" type="subTitle"/>
          </p:nvPr>
        </p:nvSpPr>
        <p:spPr>
          <a:xfrm>
            <a:off x="3169529" y="2270571"/>
            <a:ext cx="4359900" cy="103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F1 racing, name the driver with the most race wins?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[Bonus (+1) if you can name 2nd place as well.]</a:t>
            </a:r>
            <a:endParaRPr/>
          </a:p>
        </p:txBody>
      </p:sp>
      <p:sp>
        <p:nvSpPr>
          <p:cNvPr id="6353" name="Google Shape;6353;p51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4" name="Google Shape;6354;p51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5" name="Google Shape;6355;p51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356" name="Google Shape;6356;p51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51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58" name="Google Shape;6358;p51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9" name="Google Shape;6359;p51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360" name="Google Shape;6360;p51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51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2" name="Google Shape;6362;p51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3" name="Google Shape;6363;p51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4" name="Google Shape;6364;p51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5" name="Google Shape;6365;p51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366" name="Google Shape;6366;p51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51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1" name="Shape 6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2" name="Google Shape;6372;p52"/>
          <p:cNvSpPr txBox="1"/>
          <p:nvPr>
            <p:ph type="title"/>
          </p:nvPr>
        </p:nvSpPr>
        <p:spPr>
          <a:xfrm>
            <a:off x="828675" y="1007275"/>
            <a:ext cx="8472600" cy="33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Lewis Hamilton </a:t>
            </a:r>
            <a:br>
              <a:rPr lang="en"/>
            </a:br>
            <a:r>
              <a:rPr lang="en"/>
              <a:t>Bonus: Michael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Schumacher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6" name="Shape 6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7" name="Google Shape;6377;p53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378" name="Google Shape;6378;p53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53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0" name="Google Shape;6380;p53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1" name="Google Shape;6381;p53"/>
          <p:cNvSpPr txBox="1"/>
          <p:nvPr>
            <p:ph type="title"/>
          </p:nvPr>
        </p:nvSpPr>
        <p:spPr>
          <a:xfrm>
            <a:off x="3169525" y="1843350"/>
            <a:ext cx="46029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14TH</a:t>
            </a:r>
            <a:r>
              <a:rPr lang="en"/>
              <a:t> ROUND</a:t>
            </a:r>
            <a:endParaRPr/>
          </a:p>
        </p:txBody>
      </p:sp>
      <p:sp>
        <p:nvSpPr>
          <p:cNvPr id="6382" name="Google Shape;6382;p53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6383" name="Google Shape;6383;p53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grows from an Acorn?</a:t>
            </a:r>
            <a:endParaRPr/>
          </a:p>
        </p:txBody>
      </p:sp>
      <p:sp>
        <p:nvSpPr>
          <p:cNvPr id="6384" name="Google Shape;6384;p53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5" name="Google Shape;6385;p53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6" name="Google Shape;6386;p53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387" name="Google Shape;6387;p53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53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9" name="Google Shape;6389;p53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0" name="Google Shape;6390;p53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391" name="Google Shape;6391;p53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53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3" name="Google Shape;6393;p53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4" name="Google Shape;6394;p53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5" name="Google Shape;6395;p53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6" name="Google Shape;6396;p53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397" name="Google Shape;6397;p53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53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2" name="Shape 5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3" name="Google Shape;5973;p27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5974" name="Google Shape;5974;p27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27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6" name="Google Shape;5976;p27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7" name="Google Shape;5977;p27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ROUND</a:t>
            </a:r>
            <a:endParaRPr/>
          </a:p>
        </p:txBody>
      </p:sp>
      <p:sp>
        <p:nvSpPr>
          <p:cNvPr id="5978" name="Google Shape;5978;p27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79" name="Google Shape;5979;p27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Which chess piece can only move diagonally ?</a:t>
            </a:r>
            <a:endParaRPr sz="2000"/>
          </a:p>
        </p:txBody>
      </p:sp>
      <p:sp>
        <p:nvSpPr>
          <p:cNvPr id="5980" name="Google Shape;5980;p27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1" name="Google Shape;5981;p27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2" name="Google Shape;5982;p27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5983" name="Google Shape;5983;p27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7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5" name="Google Shape;5985;p27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6" name="Google Shape;5986;p27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5987" name="Google Shape;5987;p27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7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9" name="Google Shape;5989;p27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0" name="Google Shape;5990;p27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1" name="Google Shape;5991;p27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2" name="Google Shape;5992;p27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5993" name="Google Shape;5993;p27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27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2" name="Shape 6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3" name="Google Shape;6403;p54"/>
          <p:cNvSpPr txBox="1"/>
          <p:nvPr>
            <p:ph type="title"/>
          </p:nvPr>
        </p:nvSpPr>
        <p:spPr>
          <a:xfrm>
            <a:off x="1785950" y="2071950"/>
            <a:ext cx="62223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Oak Tree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7" name="Shape 6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8" name="Google Shape;6408;p55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409" name="Google Shape;6409;p55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55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1" name="Google Shape;6411;p55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2" name="Google Shape;6412;p55"/>
          <p:cNvSpPr txBox="1"/>
          <p:nvPr>
            <p:ph type="title"/>
          </p:nvPr>
        </p:nvSpPr>
        <p:spPr>
          <a:xfrm>
            <a:off x="3169525" y="1843350"/>
            <a:ext cx="46173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15TH</a:t>
            </a:r>
            <a:r>
              <a:rPr lang="en"/>
              <a:t> ROUND</a:t>
            </a:r>
            <a:endParaRPr/>
          </a:p>
        </p:txBody>
      </p:sp>
      <p:sp>
        <p:nvSpPr>
          <p:cNvPr id="6413" name="Google Shape;6413;p55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6414" name="Google Shape;6414;p55"/>
          <p:cNvSpPr txBox="1"/>
          <p:nvPr>
            <p:ph idx="1" type="subTitle"/>
          </p:nvPr>
        </p:nvSpPr>
        <p:spPr>
          <a:xfrm>
            <a:off x="3169526" y="2610197"/>
            <a:ext cx="37029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branches, but no fruit, trunk or leaves. What am I?</a:t>
            </a:r>
            <a:endParaRPr/>
          </a:p>
        </p:txBody>
      </p:sp>
      <p:sp>
        <p:nvSpPr>
          <p:cNvPr id="6415" name="Google Shape;6415;p55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6" name="Google Shape;6416;p55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7" name="Google Shape;6417;p55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418" name="Google Shape;6418;p55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55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0" name="Google Shape;6420;p55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1" name="Google Shape;6421;p55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422" name="Google Shape;6422;p55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55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4" name="Google Shape;6424;p55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5" name="Google Shape;6425;p55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6" name="Google Shape;6426;p55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7" name="Google Shape;6427;p55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428" name="Google Shape;6428;p55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55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3" name="Shape 6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4" name="Google Shape;6434;p56"/>
          <p:cNvSpPr txBox="1"/>
          <p:nvPr>
            <p:ph type="title"/>
          </p:nvPr>
        </p:nvSpPr>
        <p:spPr>
          <a:xfrm>
            <a:off x="2355151" y="2165250"/>
            <a:ext cx="44337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A Bank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8" name="Shape 6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9" name="Google Shape;6439;p57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440" name="Google Shape;6440;p57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57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2" name="Google Shape;6442;p57"/>
          <p:cNvSpPr txBox="1"/>
          <p:nvPr>
            <p:ph type="title"/>
          </p:nvPr>
        </p:nvSpPr>
        <p:spPr>
          <a:xfrm>
            <a:off x="1942700" y="1417038"/>
            <a:ext cx="56604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</a:t>
            </a:r>
            <a:r>
              <a:rPr lang="en"/>
              <a:t> ROUND</a:t>
            </a:r>
            <a:endParaRPr/>
          </a:p>
        </p:txBody>
      </p:sp>
      <p:sp>
        <p:nvSpPr>
          <p:cNvPr id="6443" name="Google Shape;6443;p57"/>
          <p:cNvSpPr txBox="1"/>
          <p:nvPr>
            <p:ph idx="1" type="subTitle"/>
          </p:nvPr>
        </p:nvSpPr>
        <p:spPr>
          <a:xfrm>
            <a:off x="1714500" y="2200275"/>
            <a:ext cx="5172000" cy="11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girl goes to the store and buys one dozen eggs. As she is going home, all but three break. How many eggs are left unbroken?</a:t>
            </a:r>
            <a:endParaRPr/>
          </a:p>
        </p:txBody>
      </p:sp>
      <p:sp>
        <p:nvSpPr>
          <p:cNvPr id="6444" name="Google Shape;6444;p57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5" name="Google Shape;6445;p57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46" name="Google Shape;6446;p57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447" name="Google Shape;6447;p57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57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9" name="Google Shape;6449;p57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0" name="Google Shape;6450;p57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451" name="Google Shape;6451;p57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57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3" name="Google Shape;6453;p57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4" name="Google Shape;6454;p57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5" name="Google Shape;6455;p57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6" name="Google Shape;6456;p57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457" name="Google Shape;6457;p57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57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2" name="Shape 6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" name="Google Shape;6463;p58"/>
          <p:cNvSpPr txBox="1"/>
          <p:nvPr>
            <p:ph type="title"/>
          </p:nvPr>
        </p:nvSpPr>
        <p:spPr>
          <a:xfrm>
            <a:off x="1321600" y="1535925"/>
            <a:ext cx="6517200" cy="18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3 eggs left unbroken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7" name="Shape 6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8" name="Google Shape;6468;p59"/>
          <p:cNvSpPr txBox="1"/>
          <p:nvPr>
            <p:ph type="title"/>
          </p:nvPr>
        </p:nvSpPr>
        <p:spPr>
          <a:xfrm>
            <a:off x="2899125" y="2165250"/>
            <a:ext cx="36018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8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28"/>
          <p:cNvSpPr txBox="1"/>
          <p:nvPr>
            <p:ph type="title"/>
          </p:nvPr>
        </p:nvSpPr>
        <p:spPr>
          <a:xfrm>
            <a:off x="1683600" y="1393275"/>
            <a:ext cx="6331800" cy="15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The Bishop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3" name="Shape 6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4" name="Google Shape;6004;p29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005" name="Google Shape;6005;p29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29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7" name="Google Shape;6007;p29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8" name="Google Shape;6008;p29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r>
              <a:rPr lang="en"/>
              <a:t> ROUND</a:t>
            </a:r>
            <a:endParaRPr/>
          </a:p>
        </p:txBody>
      </p:sp>
      <p:sp>
        <p:nvSpPr>
          <p:cNvPr id="6009" name="Google Shape;6009;p29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010" name="Google Shape;6010;p29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U.S city is known as the “Windy City”?</a:t>
            </a:r>
            <a:endParaRPr/>
          </a:p>
        </p:txBody>
      </p:sp>
      <p:sp>
        <p:nvSpPr>
          <p:cNvPr id="6011" name="Google Shape;6011;p29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2" name="Google Shape;6012;p29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3" name="Google Shape;6013;p29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014" name="Google Shape;6014;p29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9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16" name="Google Shape;6016;p29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7" name="Google Shape;6017;p29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018" name="Google Shape;6018;p29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9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0" name="Google Shape;6020;p29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1" name="Google Shape;6021;p29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2" name="Google Shape;6022;p29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23" name="Google Shape;6023;p29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024" name="Google Shape;6024;p29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9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9" name="Shape 6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0" name="Google Shape;6030;p30"/>
          <p:cNvSpPr txBox="1"/>
          <p:nvPr>
            <p:ph type="title"/>
          </p:nvPr>
        </p:nvSpPr>
        <p:spPr>
          <a:xfrm>
            <a:off x="1864525" y="1843350"/>
            <a:ext cx="57387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Chicago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4" name="Shape 6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5" name="Google Shape;6035;p31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036" name="Google Shape;6036;p31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8" name="Google Shape;6038;p31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9" name="Google Shape;6039;p31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</a:t>
            </a:r>
            <a:r>
              <a:rPr lang="en"/>
              <a:t> ROUND</a:t>
            </a:r>
            <a:endParaRPr/>
          </a:p>
        </p:txBody>
      </p:sp>
      <p:sp>
        <p:nvSpPr>
          <p:cNvPr id="6040" name="Google Shape;6040;p31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41" name="Google Shape;6041;p31"/>
          <p:cNvSpPr txBox="1"/>
          <p:nvPr>
            <p:ph idx="1" type="subTitle"/>
          </p:nvPr>
        </p:nvSpPr>
        <p:spPr>
          <a:xfrm>
            <a:off x="3169525" y="2610199"/>
            <a:ext cx="3338400" cy="8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two teams NBA teams are tied for the most NBA Champions? </a:t>
            </a:r>
            <a:endParaRPr/>
          </a:p>
        </p:txBody>
      </p:sp>
      <p:sp>
        <p:nvSpPr>
          <p:cNvPr id="6042" name="Google Shape;6042;p31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3" name="Google Shape;6043;p31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4" name="Google Shape;6044;p31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045" name="Google Shape;6045;p31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31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7" name="Google Shape;6047;p31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8" name="Google Shape;6048;p31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049" name="Google Shape;6049;p31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31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1" name="Google Shape;6051;p31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2" name="Google Shape;6052;p31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3" name="Google Shape;6053;p31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54" name="Google Shape;6054;p31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055" name="Google Shape;6055;p31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31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0" name="Shape 6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1" name="Google Shape;6061;p32"/>
          <p:cNvSpPr txBox="1"/>
          <p:nvPr>
            <p:ph type="title"/>
          </p:nvPr>
        </p:nvSpPr>
        <p:spPr>
          <a:xfrm>
            <a:off x="1435800" y="957550"/>
            <a:ext cx="7708200" cy="28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Ans: Los Angeles Lakers &amp; Boston Celtics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5" name="Shape 6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6" name="Google Shape;6066;p33"/>
          <p:cNvGrpSpPr/>
          <p:nvPr/>
        </p:nvGrpSpPr>
        <p:grpSpPr>
          <a:xfrm>
            <a:off x="1187400" y="1327800"/>
            <a:ext cx="6769200" cy="2487900"/>
            <a:chOff x="1187400" y="1327800"/>
            <a:chExt cx="6769200" cy="2487900"/>
          </a:xfrm>
        </p:grpSpPr>
        <p:sp>
          <p:nvSpPr>
            <p:cNvPr id="6067" name="Google Shape;6067;p33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fmla="val 8090" name="adj"/>
              </a:avLst>
            </a:prstGeom>
            <a:solidFill>
              <a:schemeClr val="dk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42925" rotWithShape="0" algn="bl" dir="5100000" dist="66675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fmla="val 9284" name="adj"/>
              </a:avLst>
            </a:prstGeom>
            <a:noFill/>
            <a:ln cap="rnd" cmpd="sng" w="76200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9" name="Google Shape;6069;p33"/>
          <p:cNvSpPr/>
          <p:nvPr/>
        </p:nvSpPr>
        <p:spPr>
          <a:xfrm flipH="1">
            <a:off x="1699788" y="1915209"/>
            <a:ext cx="1313100" cy="13131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0" name="Google Shape;6070;p33"/>
          <p:cNvSpPr txBox="1"/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anchorCtr="0" anchor="ctr" bIns="91425" lIns="85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</a:t>
            </a:r>
            <a:r>
              <a:rPr lang="en"/>
              <a:t> ROUND</a:t>
            </a:r>
            <a:endParaRPr/>
          </a:p>
        </p:txBody>
      </p:sp>
      <p:sp>
        <p:nvSpPr>
          <p:cNvPr id="6071" name="Google Shape;6071;p33"/>
          <p:cNvSpPr txBox="1"/>
          <p:nvPr>
            <p:ph idx="2" type="title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072" name="Google Shape;6072;p33"/>
          <p:cNvSpPr txBox="1"/>
          <p:nvPr>
            <p:ph idx="1" type="subTitle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hands, but can’t clap?</a:t>
            </a:r>
            <a:endParaRPr/>
          </a:p>
        </p:txBody>
      </p:sp>
      <p:sp>
        <p:nvSpPr>
          <p:cNvPr id="6073" name="Google Shape;6073;p33"/>
          <p:cNvSpPr/>
          <p:nvPr/>
        </p:nvSpPr>
        <p:spPr>
          <a:xfrm>
            <a:off x="5546905" y="6003053"/>
            <a:ext cx="802314" cy="406496"/>
          </a:xfrm>
          <a:custGeom>
            <a:rect b="b" l="l" r="r" t="t"/>
            <a:pathLst>
              <a:path extrusionOk="0" fill="none" h="3630" w="7164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1591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4" name="Google Shape;6074;p33">
            <a:hlinkClick action="ppaction://hlinkshowjump?jump=nextslide"/>
          </p:cNvPr>
          <p:cNvSpPr/>
          <p:nvPr/>
        </p:nvSpPr>
        <p:spPr>
          <a:xfrm>
            <a:off x="8232015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5" name="Google Shape;6075;p33"/>
          <p:cNvGrpSpPr/>
          <p:nvPr/>
        </p:nvGrpSpPr>
        <p:grpSpPr>
          <a:xfrm>
            <a:off x="8324607" y="657779"/>
            <a:ext cx="186950" cy="136200"/>
            <a:chOff x="8324607" y="657779"/>
            <a:chExt cx="186950" cy="136200"/>
          </a:xfrm>
        </p:grpSpPr>
        <p:sp>
          <p:nvSpPr>
            <p:cNvPr id="6076" name="Google Shape;6076;p33">
              <a:hlinkClick action="ppaction://hlinkshowjump?jump=nextslide"/>
            </p:cNvPr>
            <p:cNvSpPr/>
            <p:nvPr/>
          </p:nvSpPr>
          <p:spPr>
            <a:xfrm>
              <a:off x="8324607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33">
              <a:hlinkClick action="ppaction://hlinkshowjump?jump=nextslide"/>
            </p:cNvPr>
            <p:cNvSpPr/>
            <p:nvPr/>
          </p:nvSpPr>
          <p:spPr>
            <a:xfrm>
              <a:off x="8402358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8" name="Google Shape;6078;p33">
            <a:hlinkClick/>
          </p:cNvPr>
          <p:cNvSpPr/>
          <p:nvPr/>
        </p:nvSpPr>
        <p:spPr>
          <a:xfrm>
            <a:off x="723049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9" name="Google Shape;6079;p33"/>
          <p:cNvGrpSpPr/>
          <p:nvPr/>
        </p:nvGrpSpPr>
        <p:grpSpPr>
          <a:xfrm>
            <a:off x="7336393" y="664383"/>
            <a:ext cx="161100" cy="122105"/>
            <a:chOff x="7336393" y="664383"/>
            <a:chExt cx="161100" cy="122105"/>
          </a:xfrm>
        </p:grpSpPr>
        <p:sp>
          <p:nvSpPr>
            <p:cNvPr id="6080" name="Google Shape;6080;p33">
              <a:hlinkClick/>
            </p:cNvPr>
            <p:cNvSpPr/>
            <p:nvPr/>
          </p:nvSpPr>
          <p:spPr>
            <a:xfrm flipH="1" rot="5400000">
              <a:off x="7392793" y="681787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33">
              <a:hlinkClick/>
            </p:cNvPr>
            <p:cNvSpPr/>
            <p:nvPr/>
          </p:nvSpPr>
          <p:spPr>
            <a:xfrm flipH="1" rot="5400000">
              <a:off x="7392793" y="607983"/>
              <a:ext cx="48300" cy="16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2" name="Google Shape;6082;p33">
            <a:hlinkClick/>
          </p:cNvPr>
          <p:cNvSpPr/>
          <p:nvPr/>
        </p:nvSpPr>
        <p:spPr>
          <a:xfrm>
            <a:off x="7731256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3" name="Google Shape;6083;p33">
            <a:hlinkClick/>
          </p:cNvPr>
          <p:cNvSpPr/>
          <p:nvPr/>
        </p:nvSpPr>
        <p:spPr>
          <a:xfrm>
            <a:off x="7824160" y="637093"/>
            <a:ext cx="186900" cy="177600"/>
          </a:xfrm>
          <a:prstGeom prst="star5">
            <a:avLst>
              <a:gd fmla="val 25295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4" name="Google Shape;6084;p33">
            <a:hlinkClick action="ppaction://hlinkshowjump?jump=previousslide"/>
          </p:cNvPr>
          <p:cNvSpPr/>
          <p:nvPr/>
        </p:nvSpPr>
        <p:spPr>
          <a:xfrm>
            <a:off x="6729737" y="539515"/>
            <a:ext cx="372600" cy="3726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60000" dist="85725">
              <a:srgbClr val="000000">
                <a:alpha val="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5" name="Google Shape;6085;p33"/>
          <p:cNvGrpSpPr/>
          <p:nvPr/>
        </p:nvGrpSpPr>
        <p:grpSpPr>
          <a:xfrm>
            <a:off x="6822871" y="657779"/>
            <a:ext cx="186950" cy="136200"/>
            <a:chOff x="6822871" y="657779"/>
            <a:chExt cx="186950" cy="136200"/>
          </a:xfrm>
        </p:grpSpPr>
        <p:sp>
          <p:nvSpPr>
            <p:cNvPr id="6086" name="Google Shape;6086;p33">
              <a:hlinkClick action="ppaction://hlinkshowjump?jump=previousslide"/>
            </p:cNvPr>
            <p:cNvSpPr/>
            <p:nvPr/>
          </p:nvSpPr>
          <p:spPr>
            <a:xfrm flipH="1">
              <a:off x="690062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33">
              <a:hlinkClick action="ppaction://hlinkshowjump?jump=previousslide"/>
            </p:cNvPr>
            <p:cNvSpPr/>
            <p:nvPr/>
          </p:nvSpPr>
          <p:spPr>
            <a:xfrm flipH="1">
              <a:off x="6822871" y="657779"/>
              <a:ext cx="109200" cy="1362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rtual Quiz by Slidesgo">
  <a:themeElements>
    <a:clrScheme name="Simple Light">
      <a:dk1>
        <a:srgbClr val="292D73"/>
      </a:dk1>
      <a:lt1>
        <a:srgbClr val="FFFFFF"/>
      </a:lt1>
      <a:dk2>
        <a:srgbClr val="F23568"/>
      </a:dk2>
      <a:lt2>
        <a:srgbClr val="F27E93"/>
      </a:lt2>
      <a:accent1>
        <a:srgbClr val="363B96"/>
      </a:accent1>
      <a:accent2>
        <a:srgbClr val="20235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